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2"/>
  </p:sldMasterIdLst>
  <p:notesMasterIdLst>
    <p:notesMasterId r:id="rId7"/>
  </p:notesMasterIdLst>
  <p:handoutMasterIdLst>
    <p:handoutMasterId r:id="rId8"/>
  </p:handoutMasterIdLst>
  <p:sldIdLst>
    <p:sldId id="256" r:id="rId3"/>
    <p:sldId id="273" r:id="rId4"/>
    <p:sldId id="275" r:id="rId5"/>
    <p:sldId id="276"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2532"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D66660-1D4E-41B0-B49B-196B9882DC81}" type="datetimeFigureOut">
              <a:rPr lang="en-US" smtClean="0"/>
              <a:pPr/>
              <a:t>10/24/2011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CFEC37C-2164-43E7-8DDB-145C057FFFDF}" type="slidenum">
              <a:rPr lang="en-US" smtClean="0"/>
              <a:pPr/>
              <a:t>‹#›</a:t>
            </a:fld>
            <a:endParaRPr lang="en-US"/>
          </a:p>
        </p:txBody>
      </p:sp>
    </p:spTree>
    <p:extLst>
      <p:ext uri="{BB962C8B-B14F-4D97-AF65-F5344CB8AC3E}">
        <p14:creationId xmlns:p14="http://schemas.microsoft.com/office/powerpoint/2010/main" xmlns="" val="944185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C49A02-11D4-4433-88EA-27EA698B7664}" type="datetimeFigureOut">
              <a:rPr lang="en-US" smtClean="0"/>
              <a:pPr/>
              <a:t>10/24/2011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BC7C22-AC3E-4A2B-A931-8B1CC73E21F7}" type="slidenum">
              <a:rPr lang="en-US" smtClean="0"/>
              <a:pPr/>
              <a:t>‹#›</a:t>
            </a:fld>
            <a:endParaRPr lang="en-US"/>
          </a:p>
        </p:txBody>
      </p:sp>
    </p:spTree>
    <p:extLst>
      <p:ext uri="{BB962C8B-B14F-4D97-AF65-F5344CB8AC3E}">
        <p14:creationId xmlns:p14="http://schemas.microsoft.com/office/powerpoint/2010/main" xmlns="" val="348417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Picture 6" descr="target_lg.png"/>
          <p:cNvPicPr>
            <a:picLocks noChangeAspect="1"/>
          </p:cNvPicPr>
          <p:nvPr userDrawn="1"/>
        </p:nvPicPr>
        <p:blipFill>
          <a:blip r:embed="rId2" cstate="print"/>
          <a:stretch>
            <a:fillRect/>
          </a:stretch>
        </p:blipFill>
        <p:spPr>
          <a:xfrm>
            <a:off x="0" y="0"/>
            <a:ext cx="8382000" cy="6257925"/>
          </a:xfrm>
          <a:prstGeom prst="rect">
            <a:avLst/>
          </a:prstGeom>
        </p:spPr>
      </p:pic>
      <p:sp>
        <p:nvSpPr>
          <p:cNvPr id="2" name="Title 1"/>
          <p:cNvSpPr>
            <a:spLocks noGrp="1"/>
          </p:cNvSpPr>
          <p:nvPr>
            <p:ph type="ctrTitle"/>
          </p:nvPr>
        </p:nvSpPr>
        <p:spPr>
          <a:xfrm>
            <a:off x="3352800" y="2286000"/>
            <a:ext cx="5638800" cy="3733799"/>
          </a:xfrm>
        </p:spPr>
        <p:txBody>
          <a:bodyPr>
            <a:normAutofit/>
          </a:bodyPr>
          <a:lstStyle>
            <a:lvl1pPr algn="r">
              <a:defRPr sz="2800"/>
            </a:lvl1pPr>
          </a:lstStyle>
          <a:p>
            <a:r>
              <a:rPr lang="en-US" smtClean="0"/>
              <a:t>Click to edit Master 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4419600" y="6356350"/>
            <a:ext cx="1600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
        <p:nvSpPr>
          <p:cNvPr id="8" name="Rectangle 7"/>
          <p:cNvSpPr/>
          <p:nvPr userDrawn="1"/>
        </p:nvSpPr>
        <p:spPr>
          <a:xfrm>
            <a:off x="0" y="6248400"/>
            <a:ext cx="91440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3352800" y="6248400"/>
            <a:ext cx="5791200" cy="584775"/>
          </a:xfrm>
          <a:prstGeom prst="rect">
            <a:avLst/>
          </a:prstGeom>
          <a:noFill/>
        </p:spPr>
        <p:txBody>
          <a:bodyPr wrap="square" rtlCol="0">
            <a:spAutoFit/>
          </a:bodyPr>
          <a:lstStyle/>
          <a:p>
            <a:pPr algn="ctr"/>
            <a:r>
              <a:rPr lang="en-US" sz="3200" b="1" dirty="0" smtClean="0">
                <a:solidFill>
                  <a:schemeClr val="bg1"/>
                </a:solidFill>
              </a:rPr>
              <a:t>Hebrews 12:1-2</a:t>
            </a:r>
            <a:endParaRPr lang="en-US" sz="3200" b="1" dirty="0">
              <a:solidFill>
                <a:schemeClr val="bg1"/>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4419600" y="6356350"/>
            <a:ext cx="1600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
        <p:nvSpPr>
          <p:cNvPr id="7" name="Rectangle 6"/>
          <p:cNvSpPr/>
          <p:nvPr userDrawn="1"/>
        </p:nvSpPr>
        <p:spPr>
          <a:xfrm>
            <a:off x="0" y="6248400"/>
            <a:ext cx="91440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0"/>
            <a:ext cx="685800" cy="6248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rot="5400000">
            <a:off x="-2331667" y="2570467"/>
            <a:ext cx="5301734" cy="369332"/>
          </a:xfrm>
          <a:prstGeom prst="rect">
            <a:avLst/>
          </a:prstGeom>
          <a:noFill/>
        </p:spPr>
        <p:txBody>
          <a:bodyPr wrap="square" rtlCol="0">
            <a:spAutoFit/>
          </a:bodyPr>
          <a:lstStyle/>
          <a:p>
            <a:r>
              <a:rPr lang="en-US" dirty="0" smtClean="0">
                <a:solidFill>
                  <a:schemeClr val="bg1"/>
                </a:solidFill>
              </a:rPr>
              <a:t>ON TARGET</a:t>
            </a:r>
            <a:endParaRPr lang="en-US" dirty="0">
              <a:solidFill>
                <a:schemeClr val="bg1"/>
              </a:solidFill>
            </a:endParaRPr>
          </a:p>
        </p:txBody>
      </p:sp>
      <p:pic>
        <p:nvPicPr>
          <p:cNvPr id="11" name="Picture 10" descr="dart_left.png"/>
          <p:cNvPicPr>
            <a:picLocks noChangeAspect="1"/>
          </p:cNvPicPr>
          <p:nvPr userDrawn="1"/>
        </p:nvPicPr>
        <p:blipFill>
          <a:blip r:embed="rId2" cstate="print"/>
          <a:stretch>
            <a:fillRect/>
          </a:stretch>
        </p:blipFill>
        <p:spPr>
          <a:xfrm>
            <a:off x="1219200" y="152400"/>
            <a:ext cx="7010400" cy="70104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1" name="Picture 10" descr="target_solo.png"/>
          <p:cNvPicPr>
            <a:picLocks noChangeAspect="1"/>
          </p:cNvPicPr>
          <p:nvPr userDrawn="1"/>
        </p:nvPicPr>
        <p:blipFill>
          <a:blip r:embed="rId2" cstate="print"/>
          <a:stretch>
            <a:fillRect/>
          </a:stretch>
        </p:blipFill>
        <p:spPr>
          <a:xfrm>
            <a:off x="5410200" y="1524000"/>
            <a:ext cx="3810000" cy="3810000"/>
          </a:xfrm>
          <a:prstGeom prst="rect">
            <a:avLst/>
          </a:prstGeom>
        </p:spPr>
      </p:pic>
      <p:sp>
        <p:nvSpPr>
          <p:cNvPr id="12" name="Rounded Rectangle 11"/>
          <p:cNvSpPr/>
          <p:nvPr userDrawn="1"/>
        </p:nvSpPr>
        <p:spPr>
          <a:xfrm>
            <a:off x="990600" y="2743200"/>
            <a:ext cx="7010400" cy="762000"/>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83400" y="2773987"/>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990600" y="12954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4419600" y="6356350"/>
            <a:ext cx="1600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
        <p:nvSpPr>
          <p:cNvPr id="7" name="Rectangle 6"/>
          <p:cNvSpPr/>
          <p:nvPr userDrawn="1"/>
        </p:nvSpPr>
        <p:spPr>
          <a:xfrm>
            <a:off x="0" y="6248400"/>
            <a:ext cx="91440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0"/>
            <a:ext cx="685800" cy="6248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rot="5400000">
            <a:off x="-2331667" y="2570467"/>
            <a:ext cx="5301734" cy="369332"/>
          </a:xfrm>
          <a:prstGeom prst="rect">
            <a:avLst/>
          </a:prstGeom>
          <a:noFill/>
        </p:spPr>
        <p:txBody>
          <a:bodyPr wrap="square" rtlCol="0">
            <a:spAutoFit/>
          </a:bodyPr>
          <a:lstStyle/>
          <a:p>
            <a:r>
              <a:rPr lang="en-US" dirty="0" smtClean="0">
                <a:solidFill>
                  <a:schemeClr val="bg1"/>
                </a:solidFill>
              </a:rPr>
              <a:t>ON TARGET</a:t>
            </a:r>
            <a:endParaRPr lang="en-US"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066800"/>
            <a:ext cx="3810000" cy="4525963"/>
          </a:xfrm>
        </p:spPr>
        <p:txBody>
          <a:bodyPr>
            <a:normAutofit/>
          </a:bodyPr>
          <a:lstStyle>
            <a:lvl1pPr>
              <a:defRPr sz="16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1066800"/>
            <a:ext cx="3886200" cy="4525963"/>
          </a:xfrm>
        </p:spPr>
        <p:txBody>
          <a:bodyPr>
            <a:normAutofit/>
          </a:bodyPr>
          <a:lstStyle>
            <a:lvl1pPr>
              <a:defRPr sz="16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4419600" y="6356350"/>
            <a:ext cx="16002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990600"/>
            <a:ext cx="3886200" cy="304800"/>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4400" y="1306512"/>
            <a:ext cx="3886200" cy="4332288"/>
          </a:xfrm>
        </p:spPr>
        <p:txBody>
          <a:bodyPr>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76801" y="990600"/>
            <a:ext cx="3810000" cy="304800"/>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6801" y="1295400"/>
            <a:ext cx="3810000" cy="4343400"/>
          </a:xfrm>
        </p:spPr>
        <p:txBody>
          <a:bodyPr>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a:p>
        </p:txBody>
      </p:sp>
      <p:sp>
        <p:nvSpPr>
          <p:cNvPr id="8" name="Footer Placeholder 7"/>
          <p:cNvSpPr>
            <a:spLocks noGrp="1"/>
          </p:cNvSpPr>
          <p:nvPr>
            <p:ph type="ftr" sz="quarter" idx="11"/>
          </p:nvPr>
        </p:nvSpPr>
        <p:spPr>
          <a:xfrm>
            <a:off x="4419600" y="6356350"/>
            <a:ext cx="16002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a:p>
        </p:txBody>
      </p:sp>
      <p:sp>
        <p:nvSpPr>
          <p:cNvPr id="4" name="Footer Placeholder 3"/>
          <p:cNvSpPr>
            <a:spLocks noGrp="1"/>
          </p:cNvSpPr>
          <p:nvPr>
            <p:ph type="ftr" sz="quarter" idx="11"/>
          </p:nvPr>
        </p:nvSpPr>
        <p:spPr>
          <a:xfrm>
            <a:off x="4419600" y="6356350"/>
            <a:ext cx="16002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4419600" y="6356350"/>
            <a:ext cx="16002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200" y="273050"/>
            <a:ext cx="2627313" cy="1162050"/>
          </a:xfrm>
        </p:spPr>
        <p:txBody>
          <a:bodyPr anchor="b">
            <a:normAutofit/>
          </a:bodyPr>
          <a:lstStyle>
            <a:lvl1pPr algn="l">
              <a:defRPr sz="16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340350" cy="5853113"/>
          </a:xfrm>
        </p:spPr>
        <p:txBody>
          <a:bodyPr/>
          <a:lstStyle>
            <a:lvl1pPr>
              <a:defRPr sz="16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8200" y="1435100"/>
            <a:ext cx="2627313" cy="4691063"/>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4419600" y="6356350"/>
            <a:ext cx="16002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0" y="4568825"/>
            <a:ext cx="5486400" cy="566738"/>
          </a:xfrm>
        </p:spPr>
        <p:txBody>
          <a:bodyPr anchor="b">
            <a:normAutofit/>
          </a:bodyPr>
          <a:lstStyle>
            <a:lvl1pPr algn="l">
              <a:defRPr sz="1600" b="1"/>
            </a:lvl1pPr>
          </a:lstStyle>
          <a:p>
            <a:r>
              <a:rPr lang="en-US" smtClean="0"/>
              <a:t>Click to edit Master title style</a:t>
            </a:r>
            <a:endParaRPr lang="en-US" dirty="0"/>
          </a:p>
        </p:txBody>
      </p:sp>
      <p:sp>
        <p:nvSpPr>
          <p:cNvPr id="3" name="Picture Placeholder 2"/>
          <p:cNvSpPr>
            <a:spLocks noGrp="1"/>
          </p:cNvSpPr>
          <p:nvPr>
            <p:ph type="pic" idx="1"/>
          </p:nvPr>
        </p:nvSpPr>
        <p:spPr>
          <a:xfrm>
            <a:off x="2286000" y="381000"/>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286000" y="5135563"/>
            <a:ext cx="5486400" cy="80486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a:p>
        </p:txBody>
      </p:sp>
      <p:sp>
        <p:nvSpPr>
          <p:cNvPr id="6" name="Footer Placeholder 5"/>
          <p:cNvSpPr>
            <a:spLocks noGrp="1"/>
          </p:cNvSpPr>
          <p:nvPr>
            <p:ph type="ftr" sz="quarter" idx="11"/>
          </p:nvPr>
        </p:nvSpPr>
        <p:spPr>
          <a:xfrm>
            <a:off x="4419600" y="6356350"/>
            <a:ext cx="16002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4419600" y="6356350"/>
            <a:ext cx="1600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4419600" y="6356350"/>
            <a:ext cx="1600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733800" y="6362700"/>
            <a:ext cx="838200" cy="365125"/>
          </a:xfrm>
          <a:prstGeom prst="rect">
            <a:avLst/>
          </a:prstGeom>
        </p:spPr>
        <p:txBody>
          <a:bodyPr/>
          <a:lstStyle/>
          <a:p>
            <a:fld id="{EA9EFE93-F287-4331-B820-9EE2079A43E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5334000" cy="4602163"/>
          </a:xfrm>
        </p:spPr>
        <p:txBody>
          <a:bodyPr/>
          <a:lstStyle>
            <a:lvl1pPr>
              <a:defRPr sz="2400"/>
            </a:lvl1pPr>
            <a:lvl2pPr>
              <a:defRPr sz="2000"/>
            </a:lvl2pPr>
            <a:lvl3pPr>
              <a:defRPr sz="20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0" y="1523999"/>
            <a:ext cx="2855915" cy="4602165"/>
          </a:xfrm>
        </p:spPr>
        <p:txBody>
          <a:bodyPr/>
          <a:lstStyle>
            <a:lvl1pPr marL="0" indent="0">
              <a:lnSpc>
                <a:spcPts val="16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a:xfrm>
            <a:off x="3733800" y="6362700"/>
            <a:ext cx="838200" cy="365125"/>
          </a:xfrm>
          <a:prstGeom prst="rect">
            <a:avLst/>
          </a:prstGeom>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a:xfrm>
            <a:off x="4419600" y="6356350"/>
            <a:ext cx="1600200" cy="365125"/>
          </a:xfrm>
          <a:prstGeom prst="rect">
            <a:avLst/>
          </a:prstGeom>
        </p:spPr>
        <p:txBody>
          <a:bodyPr/>
          <a:lstStyle/>
          <a:p>
            <a:endParaRPr lang="en-US" dirty="0"/>
          </a:p>
        </p:txBody>
      </p:sp>
      <p:sp>
        <p:nvSpPr>
          <p:cNvPr id="14" name="Title 13"/>
          <p:cNvSpPr>
            <a:spLocks noGrp="1"/>
          </p:cNvSpPr>
          <p:nvPr>
            <p:ph type="title"/>
          </p:nvPr>
        </p:nvSpPr>
        <p:spPr/>
        <p:txBody>
          <a:bodyPr/>
          <a:lstStyle/>
          <a:p>
            <a:r>
              <a:rPr lang="en-US" smtClean="0"/>
              <a:t>Click to edit Master title style</a:t>
            </a:r>
            <a:endParaRPr lang="en-US"/>
          </a:p>
        </p:txBody>
      </p:sp>
      <p:sp>
        <p:nvSpPr>
          <p:cNvPr id="8" name="Text Placeholder 10"/>
          <p:cNvSpPr>
            <a:spLocks noGrp="1"/>
          </p:cNvSpPr>
          <p:nvPr>
            <p:ph type="body" sz="quarter" idx="13"/>
          </p:nvPr>
        </p:nvSpPr>
        <p:spPr>
          <a:xfrm>
            <a:off x="483000" y="91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419600" y="6356350"/>
            <a:ext cx="1600200" cy="365125"/>
          </a:xfrm>
          <a:prstGeom prst="rect">
            <a:avLst/>
          </a:prstGeom>
        </p:spPr>
        <p:txBody>
          <a:bodyPr/>
          <a:lstStyle/>
          <a:p>
            <a:endParaRPr lang="en-US" dirty="0"/>
          </a:p>
        </p:txBody>
      </p:sp>
      <p:sp>
        <p:nvSpPr>
          <p:cNvPr id="4" name="Slide Number Placeholder 3"/>
          <p:cNvSpPr>
            <a:spLocks noGrp="1"/>
          </p:cNvSpPr>
          <p:nvPr>
            <p:ph type="sldNum" sz="quarter" idx="11"/>
          </p:nvPr>
        </p:nvSpPr>
        <p:spPr>
          <a:xfrm>
            <a:off x="3733800" y="6362700"/>
            <a:ext cx="838200" cy="365125"/>
          </a:xfrm>
          <a:prstGeom prst="rect">
            <a:avLst/>
          </a:prstGeom>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3429000" y="2713800"/>
            <a:ext cx="5257800" cy="838200"/>
          </a:xfrm>
        </p:spPr>
        <p:txBody>
          <a:bodyPr>
            <a:normAutofit/>
          </a:bodyPr>
          <a:lstStyle>
            <a:lvl1pPr marL="57150" indent="0">
              <a:buFontTx/>
              <a:buNone/>
              <a:defRPr sz="1400" baseline="0"/>
            </a:lvl1pPr>
          </a:lstStyle>
          <a:p>
            <a:pPr lvl="0"/>
            <a:r>
              <a:rPr lang="en-US" smtClean="0"/>
              <a:t>Click to edit Master text styles</a:t>
            </a:r>
          </a:p>
        </p:txBody>
      </p:sp>
      <p:sp>
        <p:nvSpPr>
          <p:cNvPr id="7" name="Title 6"/>
          <p:cNvSpPr>
            <a:spLocks noGrp="1"/>
          </p:cNvSpPr>
          <p:nvPr>
            <p:ph type="title"/>
          </p:nvPr>
        </p:nvSpPr>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3429000" y="1295400"/>
            <a:ext cx="5257800" cy="838200"/>
          </a:xfrm>
        </p:spPr>
        <p:txBody>
          <a:bodyPr>
            <a:normAutofit/>
          </a:bodyPr>
          <a:lstStyle>
            <a:lvl1pPr marL="57150" indent="0">
              <a:buFontTx/>
              <a:buNone/>
              <a:defRPr sz="1400" baseline="0"/>
            </a:lvl1pPr>
          </a:lstStyle>
          <a:p>
            <a:pPr lvl="0"/>
            <a:r>
              <a:rPr lang="en-US" smtClean="0"/>
              <a:t>Click to edit Master text styles</a:t>
            </a:r>
          </a:p>
        </p:txBody>
      </p:sp>
      <p:sp>
        <p:nvSpPr>
          <p:cNvPr id="14" name="Text Placeholder 8"/>
          <p:cNvSpPr>
            <a:spLocks noGrp="1"/>
          </p:cNvSpPr>
          <p:nvPr>
            <p:ph type="body" sz="quarter" idx="17"/>
          </p:nvPr>
        </p:nvSpPr>
        <p:spPr>
          <a:xfrm>
            <a:off x="3429000" y="2004600"/>
            <a:ext cx="5257800" cy="838200"/>
          </a:xfrm>
        </p:spPr>
        <p:txBody>
          <a:bodyPr>
            <a:normAutofit/>
          </a:bodyPr>
          <a:lstStyle>
            <a:lvl1pPr marL="57150" indent="0">
              <a:buFontTx/>
              <a:buNone/>
              <a:defRPr sz="1400" baseline="0"/>
            </a:lvl1pPr>
          </a:lstStyle>
          <a:p>
            <a:pPr lvl="0"/>
            <a:r>
              <a:rPr lang="en-US" smtClean="0"/>
              <a:t>Click to edit Master text styles</a:t>
            </a:r>
          </a:p>
        </p:txBody>
      </p:sp>
      <p:sp>
        <p:nvSpPr>
          <p:cNvPr id="15" name="Text Placeholder 8"/>
          <p:cNvSpPr>
            <a:spLocks noGrp="1"/>
          </p:cNvSpPr>
          <p:nvPr>
            <p:ph type="body" sz="quarter" idx="18"/>
          </p:nvPr>
        </p:nvSpPr>
        <p:spPr>
          <a:xfrm>
            <a:off x="3429000" y="3423000"/>
            <a:ext cx="5257800" cy="838200"/>
          </a:xfrm>
        </p:spPr>
        <p:txBody>
          <a:bodyPr>
            <a:normAutofit/>
          </a:bodyPr>
          <a:lstStyle>
            <a:lvl1pPr marL="57150" indent="0">
              <a:buFontTx/>
              <a:buNone/>
              <a:defRPr sz="1400" baseline="0"/>
            </a:lvl1pPr>
          </a:lstStyle>
          <a:p>
            <a:pPr lvl="0"/>
            <a:r>
              <a:rPr lang="en-US" smtClean="0"/>
              <a:t>Click to edit Master text styles</a:t>
            </a:r>
          </a:p>
        </p:txBody>
      </p:sp>
      <p:sp>
        <p:nvSpPr>
          <p:cNvPr id="16" name="Text Placeholder 8"/>
          <p:cNvSpPr>
            <a:spLocks noGrp="1"/>
          </p:cNvSpPr>
          <p:nvPr>
            <p:ph type="body" sz="quarter" idx="19"/>
          </p:nvPr>
        </p:nvSpPr>
        <p:spPr>
          <a:xfrm>
            <a:off x="3429000" y="4132200"/>
            <a:ext cx="5257800" cy="838200"/>
          </a:xfrm>
        </p:spPr>
        <p:txBody>
          <a:bodyPr>
            <a:normAutofit/>
          </a:bodyPr>
          <a:lstStyle>
            <a:lvl1pPr marL="57150" indent="0">
              <a:buFontTx/>
              <a:buNone/>
              <a:defRPr sz="1400" baseline="0"/>
            </a:lvl1pPr>
          </a:lstStyle>
          <a:p>
            <a:pPr lvl="0"/>
            <a:r>
              <a:rPr lang="en-US" smtClean="0"/>
              <a:t>Click to edit Master text styles</a:t>
            </a:r>
          </a:p>
        </p:txBody>
      </p:sp>
      <p:sp>
        <p:nvSpPr>
          <p:cNvPr id="17" name="Text Placeholder 8"/>
          <p:cNvSpPr>
            <a:spLocks noGrp="1"/>
          </p:cNvSpPr>
          <p:nvPr>
            <p:ph type="body" sz="quarter" idx="20"/>
          </p:nvPr>
        </p:nvSpPr>
        <p:spPr>
          <a:xfrm>
            <a:off x="3429000" y="4841400"/>
            <a:ext cx="5257800" cy="838200"/>
          </a:xfrm>
        </p:spPr>
        <p:txBody>
          <a:bodyPr>
            <a:normAutofit/>
          </a:bodyPr>
          <a:lstStyle>
            <a:lvl1pPr marL="57150" indent="0">
              <a:buFontTx/>
              <a:buNone/>
              <a:defRPr sz="1400" baseline="0"/>
            </a:lvl1pPr>
          </a:lstStyle>
          <a:p>
            <a:pPr lvl="0"/>
            <a:r>
              <a:rPr lang="en-US" smtClean="0"/>
              <a:t>Click to edit Master text styles</a:t>
            </a:r>
          </a:p>
        </p:txBody>
      </p:sp>
      <p:sp>
        <p:nvSpPr>
          <p:cNvPr id="13" name="Text Placeholder 10"/>
          <p:cNvSpPr>
            <a:spLocks noGrp="1"/>
          </p:cNvSpPr>
          <p:nvPr>
            <p:ph type="body" sz="quarter" idx="13"/>
          </p:nvPr>
        </p:nvSpPr>
        <p:spPr>
          <a:xfrm>
            <a:off x="936000" y="685800"/>
            <a:ext cx="7819800" cy="457200"/>
          </a:xfrm>
        </p:spPr>
        <p:txBody>
          <a:bodyPr>
            <a:normAutofit/>
          </a:bodyPr>
          <a:lstStyle>
            <a:lvl1pPr>
              <a:buFontTx/>
              <a:buNone/>
              <a:defRPr sz="1400" b="1"/>
            </a:lvl1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248400"/>
            <a:ext cx="9144000" cy="609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274638"/>
            <a:ext cx="7772400" cy="6397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1066800"/>
            <a:ext cx="7772400" cy="5059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9"/>
          <p:cNvSpPr/>
          <p:nvPr/>
        </p:nvSpPr>
        <p:spPr>
          <a:xfrm>
            <a:off x="0" y="0"/>
            <a:ext cx="685800" cy="6248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dart_and_target.png"/>
          <p:cNvPicPr>
            <a:picLocks noChangeAspect="1"/>
          </p:cNvPicPr>
          <p:nvPr/>
        </p:nvPicPr>
        <p:blipFill>
          <a:blip r:embed="rId15" cstate="print"/>
          <a:stretch>
            <a:fillRect/>
          </a:stretch>
        </p:blipFill>
        <p:spPr>
          <a:xfrm>
            <a:off x="-76200" y="4267200"/>
            <a:ext cx="2514600" cy="2514600"/>
          </a:xfrm>
          <a:prstGeom prst="rect">
            <a:avLst/>
          </a:prstGeom>
        </p:spPr>
      </p:pic>
      <p:sp>
        <p:nvSpPr>
          <p:cNvPr id="12" name="TextBox 11"/>
          <p:cNvSpPr txBox="1"/>
          <p:nvPr userDrawn="1"/>
        </p:nvSpPr>
        <p:spPr>
          <a:xfrm>
            <a:off x="2133600" y="6248400"/>
            <a:ext cx="7010400" cy="584775"/>
          </a:xfrm>
          <a:prstGeom prst="rect">
            <a:avLst/>
          </a:prstGeom>
          <a:noFill/>
        </p:spPr>
        <p:txBody>
          <a:bodyPr wrap="square" rtlCol="0">
            <a:spAutoFit/>
          </a:bodyPr>
          <a:lstStyle/>
          <a:p>
            <a:pPr algn="ctr"/>
            <a:r>
              <a:rPr lang="en-US" sz="3200" b="1" dirty="0" smtClean="0">
                <a:solidFill>
                  <a:schemeClr val="bg1"/>
                </a:solidFill>
              </a:rPr>
              <a:t>“The Joy Set Before Him”</a:t>
            </a:r>
            <a:endParaRPr lang="en-US" sz="3200" b="1"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iming>
    <p:tnLst>
      <p:par>
        <p:cTn id="1" dur="indefinite" restart="never" nodeType="tmRoot"/>
      </p:par>
    </p:tnLst>
  </p:timing>
  <p:hf sldNum="0" hdr="0" ftr="0" dt="0"/>
  <p:txStyles>
    <p:titleStyle>
      <a:lvl1pPr algn="l" defTabSz="914400"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spcBef>
          <a:spcPct val="20000"/>
        </a:spcBef>
        <a:buFontTx/>
        <a:buNone/>
        <a:defRPr sz="1600" kern="1200">
          <a:solidFill>
            <a:schemeClr val="tx1"/>
          </a:solidFill>
          <a:latin typeface="+mn-lt"/>
          <a:ea typeface="+mn-ea"/>
          <a:cs typeface="+mn-cs"/>
        </a:defRPr>
      </a:lvl1pPr>
      <a:lvl2pPr marL="457200" indent="0" algn="l" defTabSz="914400" rtl="0" eaLnBrk="1" latinLnBrk="0" hangingPunct="1">
        <a:spcBef>
          <a:spcPct val="20000"/>
        </a:spcBef>
        <a:buFontTx/>
        <a:buNone/>
        <a:defRPr sz="1200" kern="1200">
          <a:solidFill>
            <a:schemeClr val="tx1"/>
          </a:solidFill>
          <a:latin typeface="+mn-lt"/>
          <a:ea typeface="+mn-ea"/>
          <a:cs typeface="+mn-cs"/>
        </a:defRPr>
      </a:lvl2pPr>
      <a:lvl3pPr marL="914400" indent="0" algn="l" defTabSz="914400" rtl="0" eaLnBrk="1" latinLnBrk="0" hangingPunct="1">
        <a:spcBef>
          <a:spcPct val="20000"/>
        </a:spcBef>
        <a:buFontTx/>
        <a:buNone/>
        <a:defRPr sz="1200" kern="1200">
          <a:solidFill>
            <a:schemeClr val="tx1"/>
          </a:solidFill>
          <a:latin typeface="+mn-lt"/>
          <a:ea typeface="+mn-ea"/>
          <a:cs typeface="+mn-cs"/>
        </a:defRPr>
      </a:lvl3pPr>
      <a:lvl4pPr marL="1371600" indent="0" algn="l" defTabSz="914400" rtl="0" eaLnBrk="1" latinLnBrk="0" hangingPunct="1">
        <a:spcBef>
          <a:spcPct val="20000"/>
        </a:spcBef>
        <a:buFontTx/>
        <a:buNone/>
        <a:defRPr sz="1200" kern="1200">
          <a:solidFill>
            <a:schemeClr val="tx1"/>
          </a:solidFill>
          <a:latin typeface="+mn-lt"/>
          <a:ea typeface="+mn-ea"/>
          <a:cs typeface="+mn-cs"/>
        </a:defRPr>
      </a:lvl4pPr>
      <a:lvl5pPr marL="1828800" indent="0" algn="l" defTabSz="914400" rtl="0" eaLnBrk="1" latinLnBrk="0" hangingPunct="1">
        <a:spcBef>
          <a:spcPct val="20000"/>
        </a:spcBef>
        <a:buFontTx/>
        <a:buNone/>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52800" y="457200"/>
            <a:ext cx="5638800" cy="5562599"/>
          </a:xfrm>
        </p:spPr>
        <p:txBody>
          <a:bodyPr anchor="t">
            <a:normAutofit fontScale="90000"/>
          </a:bodyPr>
          <a:lstStyle/>
          <a:p>
            <a:r>
              <a:rPr lang="en-US" dirty="0" smtClean="0"/>
              <a:t>“Therefore we also, </a:t>
            </a:r>
            <a:br>
              <a:rPr lang="en-US" dirty="0" smtClean="0"/>
            </a:br>
            <a:r>
              <a:rPr lang="en-US" dirty="0" smtClean="0"/>
              <a:t>since we are </a:t>
            </a:r>
            <a:r>
              <a:rPr lang="en-US" dirty="0" err="1" smtClean="0"/>
              <a:t>sur</a:t>
            </a:r>
            <a:r>
              <a:rPr lang="en-US" dirty="0" smtClean="0"/>
              <a:t>-</a:t>
            </a:r>
            <a:br>
              <a:rPr lang="en-US" dirty="0" smtClean="0"/>
            </a:br>
            <a:r>
              <a:rPr lang="en-US" dirty="0" smtClean="0"/>
              <a:t>rounded by so great </a:t>
            </a:r>
            <a:br>
              <a:rPr lang="en-US" dirty="0" smtClean="0"/>
            </a:br>
            <a:r>
              <a:rPr lang="en-US" dirty="0" smtClean="0"/>
              <a:t>a cloud of wit-</a:t>
            </a:r>
            <a:br>
              <a:rPr lang="en-US" dirty="0" smtClean="0"/>
            </a:br>
            <a:r>
              <a:rPr lang="en-US" dirty="0" smtClean="0"/>
              <a:t>nesses, let us lay aside every weight, and the sin which so </a:t>
            </a:r>
            <a:br>
              <a:rPr lang="en-US" dirty="0" smtClean="0"/>
            </a:br>
            <a:r>
              <a:rPr lang="en-US" dirty="0" smtClean="0"/>
              <a:t>easily ensnares us, and let us run with endurance the race that is set before us, looking unto Jesus, the author and finisher of our faith, who for the joy that was set before Him endured the cross, despising the shame, and has sat down at the right hand of the throne of God”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45"/>
          <p:cNvSpPr>
            <a:spLocks noGrp="1"/>
          </p:cNvSpPr>
          <p:nvPr>
            <p:ph type="body" sz="quarter" idx="15"/>
          </p:nvPr>
        </p:nvSpPr>
        <p:spPr>
          <a:xfrm>
            <a:off x="2819400" y="2667000"/>
            <a:ext cx="6019800" cy="838200"/>
          </a:xfrm>
        </p:spPr>
        <p:txBody>
          <a:bodyPr>
            <a:noAutofit/>
          </a:bodyPr>
          <a:lstStyle/>
          <a:p>
            <a:pPr marL="339725" lvl="0" indent="-282575"/>
            <a:r>
              <a:rPr lang="en-US" sz="2800" b="1" dirty="0" smtClean="0"/>
              <a:t>His Rebuke of Peter                (Matt. 16:20-23). </a:t>
            </a:r>
            <a:endParaRPr lang="en-US" sz="2800" dirty="0"/>
          </a:p>
        </p:txBody>
      </p:sp>
      <p:sp>
        <p:nvSpPr>
          <p:cNvPr id="7" name="Title 6"/>
          <p:cNvSpPr>
            <a:spLocks noGrp="1"/>
          </p:cNvSpPr>
          <p:nvPr>
            <p:ph type="title"/>
          </p:nvPr>
        </p:nvSpPr>
        <p:spPr>
          <a:xfrm>
            <a:off x="914400" y="381000"/>
            <a:ext cx="7772400" cy="685800"/>
          </a:xfrm>
        </p:spPr>
        <p:txBody>
          <a:bodyPr>
            <a:noAutofit/>
          </a:bodyPr>
          <a:lstStyle/>
          <a:p>
            <a:r>
              <a:rPr lang="en-US" sz="4000" spc="-100" dirty="0" smtClean="0"/>
              <a:t>Jesus Spoke as One Having a Goal</a:t>
            </a:r>
            <a:endParaRPr lang="en-US" sz="4000" spc="-100" dirty="0"/>
          </a:p>
        </p:txBody>
      </p:sp>
      <p:sp>
        <p:nvSpPr>
          <p:cNvPr id="41" name="Text Placeholder 40"/>
          <p:cNvSpPr>
            <a:spLocks noGrp="1"/>
          </p:cNvSpPr>
          <p:nvPr>
            <p:ph type="body" sz="quarter" idx="16"/>
          </p:nvPr>
        </p:nvSpPr>
        <p:spPr>
          <a:xfrm>
            <a:off x="2819400" y="1676400"/>
            <a:ext cx="5943600" cy="838200"/>
          </a:xfrm>
        </p:spPr>
        <p:txBody>
          <a:bodyPr>
            <a:normAutofit fontScale="92500" lnSpcReduction="20000"/>
          </a:bodyPr>
          <a:lstStyle/>
          <a:p>
            <a:pPr marL="339725" lvl="0" indent="-282575"/>
            <a:r>
              <a:rPr lang="en-US" sz="3000" b="1" dirty="0" smtClean="0"/>
              <a:t>The Sign of Jonah                   (Matt. 12:38-40; 41-42).</a:t>
            </a:r>
            <a:endParaRPr lang="en-US" sz="3000" dirty="0" smtClean="0"/>
          </a:p>
          <a:p>
            <a:endParaRPr lang="en-US" dirty="0"/>
          </a:p>
        </p:txBody>
      </p:sp>
      <p:sp>
        <p:nvSpPr>
          <p:cNvPr id="44" name="Text Placeholder 43"/>
          <p:cNvSpPr>
            <a:spLocks noGrp="1"/>
          </p:cNvSpPr>
          <p:nvPr>
            <p:ph type="body" sz="quarter" idx="19"/>
          </p:nvPr>
        </p:nvSpPr>
        <p:spPr>
          <a:xfrm>
            <a:off x="2819400" y="3733800"/>
            <a:ext cx="6019800" cy="838200"/>
          </a:xfrm>
        </p:spPr>
        <p:txBody>
          <a:bodyPr>
            <a:noAutofit/>
          </a:bodyPr>
          <a:lstStyle/>
          <a:p>
            <a:pPr marL="339725" lvl="0" indent="-282575"/>
            <a:r>
              <a:rPr lang="en-US" sz="2800" b="1" dirty="0" smtClean="0"/>
              <a:t>Confident as the Goal Approaches (Matt. 20:17-19).</a:t>
            </a:r>
            <a:endParaRPr lang="en-US" sz="2800" dirty="0"/>
          </a:p>
        </p:txBody>
      </p:sp>
      <p:sp>
        <p:nvSpPr>
          <p:cNvPr id="24" name="Flowchart: Delay 23"/>
          <p:cNvSpPr/>
          <p:nvPr/>
        </p:nvSpPr>
        <p:spPr>
          <a:xfrm>
            <a:off x="2209800" y="1752600"/>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b="1" dirty="0">
              <a:solidFill>
                <a:schemeClr val="tx1"/>
              </a:solidFill>
            </a:endParaRPr>
          </a:p>
        </p:txBody>
      </p:sp>
      <p:sp>
        <p:nvSpPr>
          <p:cNvPr id="31" name="Flowchart: Delay 30"/>
          <p:cNvSpPr/>
          <p:nvPr/>
        </p:nvSpPr>
        <p:spPr>
          <a:xfrm>
            <a:off x="2209800" y="2764855"/>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dirty="0">
              <a:solidFill>
                <a:schemeClr val="bg1"/>
              </a:solidFill>
            </a:endParaRPr>
          </a:p>
        </p:txBody>
      </p:sp>
      <p:sp>
        <p:nvSpPr>
          <p:cNvPr id="33" name="Flowchart: Delay 32"/>
          <p:cNvSpPr/>
          <p:nvPr/>
        </p:nvSpPr>
        <p:spPr>
          <a:xfrm>
            <a:off x="2209800" y="3815085"/>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dirty="0">
              <a:solidFill>
                <a:schemeClr val="bg1"/>
              </a:solidFill>
            </a:endParaRPr>
          </a:p>
        </p:txBody>
      </p:sp>
      <p:sp>
        <p:nvSpPr>
          <p:cNvPr id="20" name="Text Placeholder 43"/>
          <p:cNvSpPr>
            <a:spLocks noGrp="1"/>
          </p:cNvSpPr>
          <p:nvPr>
            <p:ph type="body" sz="quarter" idx="19"/>
          </p:nvPr>
        </p:nvSpPr>
        <p:spPr>
          <a:xfrm>
            <a:off x="4038600" y="4876800"/>
            <a:ext cx="4572000" cy="838200"/>
          </a:xfrm>
        </p:spPr>
        <p:txBody>
          <a:bodyPr>
            <a:noAutofit/>
          </a:bodyPr>
          <a:lstStyle/>
          <a:p>
            <a:pPr marL="457200" lvl="0" indent="-400050"/>
            <a:r>
              <a:rPr lang="en-US" sz="2800" b="1" dirty="0" smtClean="0"/>
              <a:t>Paul (Phil. 1:18-23;                       2 Tim. 4:7-8).</a:t>
            </a:r>
            <a:r>
              <a:rPr lang="en-US" sz="2800" dirty="0"/>
              <a:t>`</a:t>
            </a:r>
          </a:p>
        </p:txBody>
      </p:sp>
      <p:pic>
        <p:nvPicPr>
          <p:cNvPr id="22" name="Picture 21" descr="single_dart.png"/>
          <p:cNvPicPr>
            <a:picLocks noChangeAspect="1"/>
          </p:cNvPicPr>
          <p:nvPr/>
        </p:nvPicPr>
        <p:blipFill>
          <a:blip r:embed="rId3" cstate="print"/>
          <a:stretch>
            <a:fillRect/>
          </a:stretch>
        </p:blipFill>
        <p:spPr>
          <a:xfrm rot="18300000" flipH="1">
            <a:off x="2947497" y="4600057"/>
            <a:ext cx="838201" cy="1121186"/>
          </a:xfrm>
          <a:prstGeom prst="rect">
            <a:avLst/>
          </a:prstGeom>
          <a:ln>
            <a:noFill/>
          </a:ln>
          <a:effectLst>
            <a:outerShdw blurRad="88900" dist="38100" dir="4860000" algn="tl" rotWithShape="0">
              <a:srgbClr val="333333">
                <a:alpha val="48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1">
                                            <p:txEl>
                                              <p:pRg st="0" end="0"/>
                                            </p:txEl>
                                          </p:spTgt>
                                        </p:tgtEl>
                                        <p:attrNameLst>
                                          <p:attrName>style.visibility</p:attrName>
                                        </p:attrNameLst>
                                      </p:cBhvr>
                                      <p:to>
                                        <p:strVal val="visible"/>
                                      </p:to>
                                    </p:set>
                                    <p:animEffect transition="in" filter="fade">
                                      <p:cBhvr>
                                        <p:cTn id="19" dur="1000"/>
                                        <p:tgtEl>
                                          <p:spTgt spid="41">
                                            <p:txEl>
                                              <p:pRg st="0" end="0"/>
                                            </p:txEl>
                                          </p:spTgt>
                                        </p:tgtEl>
                                      </p:cBhvr>
                                    </p:animEffect>
                                    <p:anim calcmode="lin" valueType="num">
                                      <p:cBhvr>
                                        <p:cTn id="20" dur="10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000"/>
                                        <p:tgtEl>
                                          <p:spTgt spid="31"/>
                                        </p:tgtEl>
                                      </p:cBhvr>
                                    </p:animEffect>
                                    <p:anim calcmode="lin" valueType="num">
                                      <p:cBhvr>
                                        <p:cTn id="27" dur="1000" fill="hold"/>
                                        <p:tgtEl>
                                          <p:spTgt spid="31"/>
                                        </p:tgtEl>
                                        <p:attrNameLst>
                                          <p:attrName>ppt_x</p:attrName>
                                        </p:attrNameLst>
                                      </p:cBhvr>
                                      <p:tavLst>
                                        <p:tav tm="0">
                                          <p:val>
                                            <p:strVal val="#ppt_x"/>
                                          </p:val>
                                        </p:tav>
                                        <p:tav tm="100000">
                                          <p:val>
                                            <p:strVal val="#ppt_x"/>
                                          </p:val>
                                        </p:tav>
                                      </p:tavLst>
                                    </p:anim>
                                    <p:anim calcmode="lin" valueType="num">
                                      <p:cBhvr>
                                        <p:cTn id="28" dur="1000" fill="hold"/>
                                        <p:tgtEl>
                                          <p:spTgt spid="3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6">
                                            <p:txEl>
                                              <p:pRg st="0" end="0"/>
                                            </p:txEl>
                                          </p:spTgt>
                                        </p:tgtEl>
                                        <p:attrNameLst>
                                          <p:attrName>style.visibility</p:attrName>
                                        </p:attrNameLst>
                                      </p:cBhvr>
                                      <p:to>
                                        <p:strVal val="visible"/>
                                      </p:to>
                                    </p:set>
                                    <p:animEffect transition="in" filter="fade">
                                      <p:cBhvr>
                                        <p:cTn id="31" dur="1000"/>
                                        <p:tgtEl>
                                          <p:spTgt spid="46">
                                            <p:txEl>
                                              <p:pRg st="0" end="0"/>
                                            </p:txEl>
                                          </p:spTgt>
                                        </p:tgtEl>
                                      </p:cBhvr>
                                    </p:animEffect>
                                    <p:anim calcmode="lin" valueType="num">
                                      <p:cBhvr>
                                        <p:cTn id="32" dur="10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4">
                                            <p:txEl>
                                              <p:pRg st="0" end="0"/>
                                            </p:txEl>
                                          </p:spTgt>
                                        </p:tgtEl>
                                        <p:attrNameLst>
                                          <p:attrName>style.visibility</p:attrName>
                                        </p:attrNameLst>
                                      </p:cBhvr>
                                      <p:to>
                                        <p:strVal val="visible"/>
                                      </p:to>
                                    </p:set>
                                    <p:animEffect transition="in" filter="fade">
                                      <p:cBhvr>
                                        <p:cTn id="38" dur="1000"/>
                                        <p:tgtEl>
                                          <p:spTgt spid="44">
                                            <p:txEl>
                                              <p:pRg st="0" end="0"/>
                                            </p:txEl>
                                          </p:spTgt>
                                        </p:tgtEl>
                                      </p:cBhvr>
                                    </p:animEffect>
                                    <p:anim calcmode="lin" valueType="num">
                                      <p:cBhvr>
                                        <p:cTn id="39" dur="10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4">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1000"/>
                                        <p:tgtEl>
                                          <p:spTgt spid="22"/>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20">
                                            <p:txEl>
                                              <p:pRg st="0" end="0"/>
                                            </p:txEl>
                                          </p:spTgt>
                                        </p:tgtEl>
                                        <p:attrNameLst>
                                          <p:attrName>style.visibility</p:attrName>
                                        </p:attrNameLst>
                                      </p:cBhvr>
                                      <p:to>
                                        <p:strVal val="visible"/>
                                      </p:to>
                                    </p:set>
                                    <p:animEffect transition="in" filter="wipe(left)">
                                      <p:cBhvr>
                                        <p:cTn id="54" dur="2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P spid="7" grpId="0"/>
      <p:bldP spid="41" grpId="0" build="p"/>
      <p:bldP spid="44" grpId="0" build="p"/>
      <p:bldP spid="24" grpId="0" animBg="1"/>
      <p:bldP spid="31" grpId="0" animBg="1"/>
      <p:bldP spid="33" grpId="0" animBg="1"/>
      <p:bldP spid="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45"/>
          <p:cNvSpPr>
            <a:spLocks noGrp="1"/>
          </p:cNvSpPr>
          <p:nvPr>
            <p:ph type="body" sz="quarter" idx="15"/>
          </p:nvPr>
        </p:nvSpPr>
        <p:spPr>
          <a:xfrm>
            <a:off x="2819400" y="2667000"/>
            <a:ext cx="6019800" cy="838200"/>
          </a:xfrm>
        </p:spPr>
        <p:txBody>
          <a:bodyPr>
            <a:noAutofit/>
          </a:bodyPr>
          <a:lstStyle/>
          <a:p>
            <a:pPr marL="339725" lvl="0" indent="-282575"/>
            <a:r>
              <a:rPr lang="en-US" sz="2800" b="1" dirty="0" smtClean="0"/>
              <a:t>He Ate with Sinners                         (Matt. 9:10-13). </a:t>
            </a:r>
            <a:endParaRPr lang="en-US" sz="2800" dirty="0"/>
          </a:p>
        </p:txBody>
      </p:sp>
      <p:sp>
        <p:nvSpPr>
          <p:cNvPr id="7" name="Title 6"/>
          <p:cNvSpPr>
            <a:spLocks noGrp="1"/>
          </p:cNvSpPr>
          <p:nvPr>
            <p:ph type="title"/>
          </p:nvPr>
        </p:nvSpPr>
        <p:spPr>
          <a:xfrm>
            <a:off x="914400" y="381000"/>
            <a:ext cx="7772400" cy="685800"/>
          </a:xfrm>
        </p:spPr>
        <p:txBody>
          <a:bodyPr>
            <a:noAutofit/>
          </a:bodyPr>
          <a:lstStyle/>
          <a:p>
            <a:r>
              <a:rPr lang="en-US" sz="4000" spc="-100" dirty="0" smtClean="0"/>
              <a:t>Jesus Lived as One Having a Goal</a:t>
            </a:r>
            <a:endParaRPr lang="en-US" sz="4000" spc="-100" dirty="0"/>
          </a:p>
        </p:txBody>
      </p:sp>
      <p:sp>
        <p:nvSpPr>
          <p:cNvPr id="41" name="Text Placeholder 40"/>
          <p:cNvSpPr>
            <a:spLocks noGrp="1"/>
          </p:cNvSpPr>
          <p:nvPr>
            <p:ph type="body" sz="quarter" idx="16"/>
          </p:nvPr>
        </p:nvSpPr>
        <p:spPr>
          <a:xfrm>
            <a:off x="2819400" y="1676400"/>
            <a:ext cx="5943600" cy="838200"/>
          </a:xfrm>
        </p:spPr>
        <p:txBody>
          <a:bodyPr>
            <a:normAutofit fontScale="92500" lnSpcReduction="20000"/>
          </a:bodyPr>
          <a:lstStyle/>
          <a:p>
            <a:pPr marL="339725" lvl="0" indent="-282575"/>
            <a:r>
              <a:rPr lang="en-US" sz="3000" b="1" dirty="0" smtClean="0"/>
              <a:t>Contentment  (Matt. 8:18-20; John 17:5; Phil. 2:6-7).</a:t>
            </a:r>
            <a:endParaRPr lang="en-US" sz="3000" dirty="0" smtClean="0"/>
          </a:p>
          <a:p>
            <a:endParaRPr lang="en-US" dirty="0"/>
          </a:p>
        </p:txBody>
      </p:sp>
      <p:sp>
        <p:nvSpPr>
          <p:cNvPr id="44" name="Text Placeholder 43"/>
          <p:cNvSpPr>
            <a:spLocks noGrp="1"/>
          </p:cNvSpPr>
          <p:nvPr>
            <p:ph type="body" sz="quarter" idx="19"/>
          </p:nvPr>
        </p:nvSpPr>
        <p:spPr>
          <a:xfrm>
            <a:off x="2819400" y="3733800"/>
            <a:ext cx="6019800" cy="838200"/>
          </a:xfrm>
        </p:spPr>
        <p:txBody>
          <a:bodyPr>
            <a:noAutofit/>
          </a:bodyPr>
          <a:lstStyle/>
          <a:p>
            <a:pPr marL="339725" lvl="0" indent="-282575"/>
            <a:r>
              <a:rPr lang="en-US" sz="2800" b="1" dirty="0" smtClean="0"/>
              <a:t>He Valued All Souls                      (Matt. 19:13-15).</a:t>
            </a:r>
            <a:endParaRPr lang="en-US" sz="2800" dirty="0"/>
          </a:p>
        </p:txBody>
      </p:sp>
      <p:sp>
        <p:nvSpPr>
          <p:cNvPr id="24" name="Flowchart: Delay 23"/>
          <p:cNvSpPr/>
          <p:nvPr/>
        </p:nvSpPr>
        <p:spPr>
          <a:xfrm>
            <a:off x="2209800" y="1752600"/>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b="1" dirty="0">
              <a:solidFill>
                <a:schemeClr val="tx1"/>
              </a:solidFill>
            </a:endParaRPr>
          </a:p>
        </p:txBody>
      </p:sp>
      <p:sp>
        <p:nvSpPr>
          <p:cNvPr id="31" name="Flowchart: Delay 30"/>
          <p:cNvSpPr/>
          <p:nvPr/>
        </p:nvSpPr>
        <p:spPr>
          <a:xfrm>
            <a:off x="2209800" y="2764855"/>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dirty="0">
              <a:solidFill>
                <a:schemeClr val="bg1"/>
              </a:solidFill>
            </a:endParaRPr>
          </a:p>
        </p:txBody>
      </p:sp>
      <p:sp>
        <p:nvSpPr>
          <p:cNvPr id="33" name="Flowchart: Delay 32"/>
          <p:cNvSpPr/>
          <p:nvPr/>
        </p:nvSpPr>
        <p:spPr>
          <a:xfrm>
            <a:off x="2209800" y="3815085"/>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dirty="0">
              <a:solidFill>
                <a:schemeClr val="bg1"/>
              </a:solidFill>
            </a:endParaRPr>
          </a:p>
        </p:txBody>
      </p:sp>
      <p:sp>
        <p:nvSpPr>
          <p:cNvPr id="20" name="Text Placeholder 43"/>
          <p:cNvSpPr>
            <a:spLocks noGrp="1"/>
          </p:cNvSpPr>
          <p:nvPr>
            <p:ph type="body" sz="quarter" idx="19"/>
          </p:nvPr>
        </p:nvSpPr>
        <p:spPr>
          <a:xfrm>
            <a:off x="4038600" y="4876800"/>
            <a:ext cx="4572000" cy="838200"/>
          </a:xfrm>
        </p:spPr>
        <p:txBody>
          <a:bodyPr>
            <a:noAutofit/>
          </a:bodyPr>
          <a:lstStyle/>
          <a:p>
            <a:pPr marL="457200" lvl="0" indent="-400050"/>
            <a:r>
              <a:rPr lang="en-US" sz="2800" b="1" dirty="0" smtClean="0"/>
              <a:t>A Spiritual Perspective (James 2:1-4; 8-13). </a:t>
            </a:r>
            <a:endParaRPr lang="en-US" sz="2800" dirty="0"/>
          </a:p>
        </p:txBody>
      </p:sp>
      <p:pic>
        <p:nvPicPr>
          <p:cNvPr id="22" name="Picture 21" descr="single_dart.png"/>
          <p:cNvPicPr>
            <a:picLocks noChangeAspect="1"/>
          </p:cNvPicPr>
          <p:nvPr/>
        </p:nvPicPr>
        <p:blipFill>
          <a:blip r:embed="rId3" cstate="print"/>
          <a:stretch>
            <a:fillRect/>
          </a:stretch>
        </p:blipFill>
        <p:spPr>
          <a:xfrm rot="18300000" flipH="1">
            <a:off x="2947497" y="4600057"/>
            <a:ext cx="838201" cy="1121186"/>
          </a:xfrm>
          <a:prstGeom prst="rect">
            <a:avLst/>
          </a:prstGeom>
          <a:ln>
            <a:noFill/>
          </a:ln>
          <a:effectLst>
            <a:outerShdw blurRad="88900" dist="38100" dir="4860000" algn="tl" rotWithShape="0">
              <a:srgbClr val="333333">
                <a:alpha val="48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1">
                                            <p:txEl>
                                              <p:pRg st="0" end="0"/>
                                            </p:txEl>
                                          </p:spTgt>
                                        </p:tgtEl>
                                        <p:attrNameLst>
                                          <p:attrName>style.visibility</p:attrName>
                                        </p:attrNameLst>
                                      </p:cBhvr>
                                      <p:to>
                                        <p:strVal val="visible"/>
                                      </p:to>
                                    </p:set>
                                    <p:animEffect transition="in" filter="fade">
                                      <p:cBhvr>
                                        <p:cTn id="19" dur="1000"/>
                                        <p:tgtEl>
                                          <p:spTgt spid="41">
                                            <p:txEl>
                                              <p:pRg st="0" end="0"/>
                                            </p:txEl>
                                          </p:spTgt>
                                        </p:tgtEl>
                                      </p:cBhvr>
                                    </p:animEffect>
                                    <p:anim calcmode="lin" valueType="num">
                                      <p:cBhvr>
                                        <p:cTn id="20" dur="10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000"/>
                                        <p:tgtEl>
                                          <p:spTgt spid="31"/>
                                        </p:tgtEl>
                                      </p:cBhvr>
                                    </p:animEffect>
                                    <p:anim calcmode="lin" valueType="num">
                                      <p:cBhvr>
                                        <p:cTn id="27" dur="1000" fill="hold"/>
                                        <p:tgtEl>
                                          <p:spTgt spid="31"/>
                                        </p:tgtEl>
                                        <p:attrNameLst>
                                          <p:attrName>ppt_x</p:attrName>
                                        </p:attrNameLst>
                                      </p:cBhvr>
                                      <p:tavLst>
                                        <p:tav tm="0">
                                          <p:val>
                                            <p:strVal val="#ppt_x"/>
                                          </p:val>
                                        </p:tav>
                                        <p:tav tm="100000">
                                          <p:val>
                                            <p:strVal val="#ppt_x"/>
                                          </p:val>
                                        </p:tav>
                                      </p:tavLst>
                                    </p:anim>
                                    <p:anim calcmode="lin" valueType="num">
                                      <p:cBhvr>
                                        <p:cTn id="28" dur="1000" fill="hold"/>
                                        <p:tgtEl>
                                          <p:spTgt spid="3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6">
                                            <p:txEl>
                                              <p:pRg st="0" end="0"/>
                                            </p:txEl>
                                          </p:spTgt>
                                        </p:tgtEl>
                                        <p:attrNameLst>
                                          <p:attrName>style.visibility</p:attrName>
                                        </p:attrNameLst>
                                      </p:cBhvr>
                                      <p:to>
                                        <p:strVal val="visible"/>
                                      </p:to>
                                    </p:set>
                                    <p:animEffect transition="in" filter="fade">
                                      <p:cBhvr>
                                        <p:cTn id="31" dur="1000"/>
                                        <p:tgtEl>
                                          <p:spTgt spid="46">
                                            <p:txEl>
                                              <p:pRg st="0" end="0"/>
                                            </p:txEl>
                                          </p:spTgt>
                                        </p:tgtEl>
                                      </p:cBhvr>
                                    </p:animEffect>
                                    <p:anim calcmode="lin" valueType="num">
                                      <p:cBhvr>
                                        <p:cTn id="32" dur="10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4">
                                            <p:txEl>
                                              <p:pRg st="0" end="0"/>
                                            </p:txEl>
                                          </p:spTgt>
                                        </p:tgtEl>
                                        <p:attrNameLst>
                                          <p:attrName>style.visibility</p:attrName>
                                        </p:attrNameLst>
                                      </p:cBhvr>
                                      <p:to>
                                        <p:strVal val="visible"/>
                                      </p:to>
                                    </p:set>
                                    <p:animEffect transition="in" filter="fade">
                                      <p:cBhvr>
                                        <p:cTn id="38" dur="1000"/>
                                        <p:tgtEl>
                                          <p:spTgt spid="44">
                                            <p:txEl>
                                              <p:pRg st="0" end="0"/>
                                            </p:txEl>
                                          </p:spTgt>
                                        </p:tgtEl>
                                      </p:cBhvr>
                                    </p:animEffect>
                                    <p:anim calcmode="lin" valueType="num">
                                      <p:cBhvr>
                                        <p:cTn id="39" dur="10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4">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1000"/>
                                        <p:tgtEl>
                                          <p:spTgt spid="22"/>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20">
                                            <p:txEl>
                                              <p:pRg st="0" end="0"/>
                                            </p:txEl>
                                          </p:spTgt>
                                        </p:tgtEl>
                                        <p:attrNameLst>
                                          <p:attrName>style.visibility</p:attrName>
                                        </p:attrNameLst>
                                      </p:cBhvr>
                                      <p:to>
                                        <p:strVal val="visible"/>
                                      </p:to>
                                    </p:set>
                                    <p:animEffect transition="in" filter="wipe(left)">
                                      <p:cBhvr>
                                        <p:cTn id="54" dur="2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P spid="7" grpId="0"/>
      <p:bldP spid="41" grpId="0" build="p"/>
      <p:bldP spid="44" grpId="0" build="p"/>
      <p:bldP spid="24" grpId="0" animBg="1"/>
      <p:bldP spid="31" grpId="0" animBg="1"/>
      <p:bldP spid="33" grpId="0" animBg="1"/>
      <p:bldP spid="2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45"/>
          <p:cNvSpPr>
            <a:spLocks noGrp="1"/>
          </p:cNvSpPr>
          <p:nvPr>
            <p:ph type="body" sz="quarter" idx="15"/>
          </p:nvPr>
        </p:nvSpPr>
        <p:spPr>
          <a:xfrm>
            <a:off x="2819400" y="2362200"/>
            <a:ext cx="6019800" cy="838200"/>
          </a:xfrm>
        </p:spPr>
        <p:txBody>
          <a:bodyPr>
            <a:noAutofit/>
          </a:bodyPr>
          <a:lstStyle/>
          <a:p>
            <a:pPr marL="339725" lvl="0" indent="-282575"/>
            <a:r>
              <a:rPr lang="en-US" sz="2800" b="1" dirty="0" smtClean="0"/>
              <a:t>Unjustly Tried (Matt. 26:57-60; 27:11-14). </a:t>
            </a:r>
            <a:endParaRPr lang="en-US" sz="2800" dirty="0"/>
          </a:p>
        </p:txBody>
      </p:sp>
      <p:sp>
        <p:nvSpPr>
          <p:cNvPr id="7" name="Title 6"/>
          <p:cNvSpPr>
            <a:spLocks noGrp="1"/>
          </p:cNvSpPr>
          <p:nvPr>
            <p:ph type="title"/>
          </p:nvPr>
        </p:nvSpPr>
        <p:spPr>
          <a:xfrm>
            <a:off x="914400" y="381000"/>
            <a:ext cx="7772400" cy="685800"/>
          </a:xfrm>
        </p:spPr>
        <p:txBody>
          <a:bodyPr>
            <a:noAutofit/>
          </a:bodyPr>
          <a:lstStyle/>
          <a:p>
            <a:r>
              <a:rPr lang="en-US" sz="4000" spc="-100" dirty="0" smtClean="0"/>
              <a:t>Jesus Suffered for His Goal</a:t>
            </a:r>
            <a:endParaRPr lang="en-US" sz="4000" spc="-100" dirty="0"/>
          </a:p>
        </p:txBody>
      </p:sp>
      <p:sp>
        <p:nvSpPr>
          <p:cNvPr id="41" name="Text Placeholder 40"/>
          <p:cNvSpPr>
            <a:spLocks noGrp="1"/>
          </p:cNvSpPr>
          <p:nvPr>
            <p:ph type="body" sz="quarter" idx="16"/>
          </p:nvPr>
        </p:nvSpPr>
        <p:spPr>
          <a:xfrm>
            <a:off x="2819400" y="1371600"/>
            <a:ext cx="5943600" cy="838200"/>
          </a:xfrm>
        </p:spPr>
        <p:txBody>
          <a:bodyPr>
            <a:normAutofit fontScale="92500" lnSpcReduction="20000"/>
          </a:bodyPr>
          <a:lstStyle/>
          <a:p>
            <a:pPr marL="339725" lvl="0" indent="-282575"/>
            <a:r>
              <a:rPr lang="en-US" sz="3000" b="1" dirty="0" smtClean="0"/>
              <a:t>Deserted and Denied (Matt. 26:31-35, 51, 69-75).</a:t>
            </a:r>
            <a:endParaRPr lang="en-US" sz="3000" dirty="0" smtClean="0"/>
          </a:p>
          <a:p>
            <a:endParaRPr lang="en-US" dirty="0"/>
          </a:p>
        </p:txBody>
      </p:sp>
      <p:sp>
        <p:nvSpPr>
          <p:cNvPr id="44" name="Text Placeholder 43"/>
          <p:cNvSpPr>
            <a:spLocks noGrp="1"/>
          </p:cNvSpPr>
          <p:nvPr>
            <p:ph type="body" sz="quarter" idx="19"/>
          </p:nvPr>
        </p:nvSpPr>
        <p:spPr>
          <a:xfrm>
            <a:off x="2819400" y="3429000"/>
            <a:ext cx="6019800" cy="838200"/>
          </a:xfrm>
        </p:spPr>
        <p:txBody>
          <a:bodyPr>
            <a:noAutofit/>
          </a:bodyPr>
          <a:lstStyle/>
          <a:p>
            <a:pPr marL="339725" lvl="0" indent="-282575"/>
            <a:r>
              <a:rPr lang="en-US" sz="2800" b="1" dirty="0" smtClean="0"/>
              <a:t>Crucified (Matt. 27:27-31).</a:t>
            </a:r>
            <a:endParaRPr lang="en-US" sz="2800" dirty="0"/>
          </a:p>
        </p:txBody>
      </p:sp>
      <p:sp>
        <p:nvSpPr>
          <p:cNvPr id="24" name="Flowchart: Delay 23"/>
          <p:cNvSpPr/>
          <p:nvPr/>
        </p:nvSpPr>
        <p:spPr>
          <a:xfrm>
            <a:off x="2209800" y="1447800"/>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b="1" dirty="0">
              <a:solidFill>
                <a:schemeClr val="tx1"/>
              </a:solidFill>
            </a:endParaRPr>
          </a:p>
        </p:txBody>
      </p:sp>
      <p:sp>
        <p:nvSpPr>
          <p:cNvPr id="31" name="Flowchart: Delay 30"/>
          <p:cNvSpPr/>
          <p:nvPr/>
        </p:nvSpPr>
        <p:spPr>
          <a:xfrm>
            <a:off x="2209800" y="2460055"/>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dirty="0">
              <a:solidFill>
                <a:schemeClr val="bg1"/>
              </a:solidFill>
            </a:endParaRPr>
          </a:p>
        </p:txBody>
      </p:sp>
      <p:sp>
        <p:nvSpPr>
          <p:cNvPr id="33" name="Flowchart: Delay 32"/>
          <p:cNvSpPr/>
          <p:nvPr/>
        </p:nvSpPr>
        <p:spPr>
          <a:xfrm>
            <a:off x="2209800" y="3510285"/>
            <a:ext cx="685800" cy="533400"/>
          </a:xfrm>
          <a:prstGeom prst="flowChartDelay">
            <a:avLst/>
          </a:prstGeom>
          <a:blipFill>
            <a:blip r:embed="rId2" cstate="print"/>
            <a:stretch>
              <a:fillRect/>
            </a:stretch>
          </a:blipFill>
          <a:ln>
            <a:noFill/>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sz="1600" dirty="0">
              <a:solidFill>
                <a:schemeClr val="bg1"/>
              </a:solidFill>
            </a:endParaRPr>
          </a:p>
        </p:txBody>
      </p:sp>
      <p:sp>
        <p:nvSpPr>
          <p:cNvPr id="20" name="Text Placeholder 43"/>
          <p:cNvSpPr>
            <a:spLocks noGrp="1"/>
          </p:cNvSpPr>
          <p:nvPr>
            <p:ph type="body" sz="quarter" idx="19"/>
          </p:nvPr>
        </p:nvSpPr>
        <p:spPr>
          <a:xfrm>
            <a:off x="4038600" y="4038600"/>
            <a:ext cx="4572000" cy="838200"/>
          </a:xfrm>
        </p:spPr>
        <p:txBody>
          <a:bodyPr>
            <a:noAutofit/>
          </a:bodyPr>
          <a:lstStyle/>
          <a:p>
            <a:pPr marL="457200" lvl="0" indent="-400050"/>
            <a:r>
              <a:rPr lang="en-US" sz="2800" b="1" i="1" dirty="0" smtClean="0"/>
              <a:t>What Was His Goal? </a:t>
            </a:r>
            <a:r>
              <a:rPr lang="en-US" sz="2800" b="1" dirty="0" smtClean="0"/>
              <a:t>(Matt. 18:11-14; ). </a:t>
            </a:r>
            <a:endParaRPr lang="en-US" sz="2800" dirty="0"/>
          </a:p>
        </p:txBody>
      </p:sp>
      <p:pic>
        <p:nvPicPr>
          <p:cNvPr id="22" name="Picture 21" descr="single_dart.png"/>
          <p:cNvPicPr>
            <a:picLocks noChangeAspect="1"/>
          </p:cNvPicPr>
          <p:nvPr/>
        </p:nvPicPr>
        <p:blipFill>
          <a:blip r:embed="rId3" cstate="print"/>
          <a:stretch>
            <a:fillRect/>
          </a:stretch>
        </p:blipFill>
        <p:spPr>
          <a:xfrm rot="18300000" flipH="1">
            <a:off x="2947497" y="3761857"/>
            <a:ext cx="838201" cy="1121186"/>
          </a:xfrm>
          <a:prstGeom prst="rect">
            <a:avLst/>
          </a:prstGeom>
          <a:ln>
            <a:noFill/>
          </a:ln>
          <a:effectLst>
            <a:outerShdw blurRad="88900" dist="38100" dir="4860000" algn="tl" rotWithShape="0">
              <a:srgbClr val="333333">
                <a:alpha val="48000"/>
              </a:srgbClr>
            </a:outerShdw>
          </a:effectLst>
        </p:spPr>
      </p:pic>
      <p:sp>
        <p:nvSpPr>
          <p:cNvPr id="11" name="Text Placeholder 43"/>
          <p:cNvSpPr>
            <a:spLocks noGrp="1"/>
          </p:cNvSpPr>
          <p:nvPr>
            <p:ph type="body" sz="quarter" idx="19"/>
          </p:nvPr>
        </p:nvSpPr>
        <p:spPr>
          <a:xfrm>
            <a:off x="4038600" y="4953000"/>
            <a:ext cx="5105400" cy="838200"/>
          </a:xfrm>
        </p:spPr>
        <p:txBody>
          <a:bodyPr>
            <a:noAutofit/>
          </a:bodyPr>
          <a:lstStyle/>
          <a:p>
            <a:pPr marL="231775" lvl="0" indent="-174625"/>
            <a:r>
              <a:rPr lang="en-US" sz="2800" b="1" i="1" spc="-100" dirty="0" smtClean="0"/>
              <a:t>What Is Your Goal?                  </a:t>
            </a:r>
            <a:r>
              <a:rPr lang="en-US" sz="2800" b="1" spc="-100" dirty="0" smtClean="0"/>
              <a:t>(1 John 2:15; Phil. 3:18-19 ). </a:t>
            </a:r>
            <a:endParaRPr lang="en-US" sz="2800" spc="-100" dirty="0"/>
          </a:p>
        </p:txBody>
      </p:sp>
      <p:pic>
        <p:nvPicPr>
          <p:cNvPr id="12" name="Picture 11" descr="single_dart.png"/>
          <p:cNvPicPr>
            <a:picLocks noChangeAspect="1"/>
          </p:cNvPicPr>
          <p:nvPr/>
        </p:nvPicPr>
        <p:blipFill>
          <a:blip r:embed="rId3" cstate="print"/>
          <a:stretch>
            <a:fillRect/>
          </a:stretch>
        </p:blipFill>
        <p:spPr>
          <a:xfrm rot="18300000" flipH="1">
            <a:off x="2947497" y="4676257"/>
            <a:ext cx="838201" cy="1121186"/>
          </a:xfrm>
          <a:prstGeom prst="rect">
            <a:avLst/>
          </a:prstGeom>
          <a:ln>
            <a:noFill/>
          </a:ln>
          <a:effectLst>
            <a:outerShdw blurRad="88900" dist="38100" dir="4860000" algn="tl" rotWithShape="0">
              <a:srgbClr val="333333">
                <a:alpha val="48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1">
                                            <p:txEl>
                                              <p:pRg st="0" end="0"/>
                                            </p:txEl>
                                          </p:spTgt>
                                        </p:tgtEl>
                                        <p:attrNameLst>
                                          <p:attrName>style.visibility</p:attrName>
                                        </p:attrNameLst>
                                      </p:cBhvr>
                                      <p:to>
                                        <p:strVal val="visible"/>
                                      </p:to>
                                    </p:set>
                                    <p:animEffect transition="in" filter="fade">
                                      <p:cBhvr>
                                        <p:cTn id="19" dur="1000"/>
                                        <p:tgtEl>
                                          <p:spTgt spid="41">
                                            <p:txEl>
                                              <p:pRg st="0" end="0"/>
                                            </p:txEl>
                                          </p:spTgt>
                                        </p:tgtEl>
                                      </p:cBhvr>
                                    </p:animEffect>
                                    <p:anim calcmode="lin" valueType="num">
                                      <p:cBhvr>
                                        <p:cTn id="20" dur="10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000"/>
                                        <p:tgtEl>
                                          <p:spTgt spid="31"/>
                                        </p:tgtEl>
                                      </p:cBhvr>
                                    </p:animEffect>
                                    <p:anim calcmode="lin" valueType="num">
                                      <p:cBhvr>
                                        <p:cTn id="27" dur="1000" fill="hold"/>
                                        <p:tgtEl>
                                          <p:spTgt spid="31"/>
                                        </p:tgtEl>
                                        <p:attrNameLst>
                                          <p:attrName>ppt_x</p:attrName>
                                        </p:attrNameLst>
                                      </p:cBhvr>
                                      <p:tavLst>
                                        <p:tav tm="0">
                                          <p:val>
                                            <p:strVal val="#ppt_x"/>
                                          </p:val>
                                        </p:tav>
                                        <p:tav tm="100000">
                                          <p:val>
                                            <p:strVal val="#ppt_x"/>
                                          </p:val>
                                        </p:tav>
                                      </p:tavLst>
                                    </p:anim>
                                    <p:anim calcmode="lin" valueType="num">
                                      <p:cBhvr>
                                        <p:cTn id="28" dur="1000" fill="hold"/>
                                        <p:tgtEl>
                                          <p:spTgt spid="3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6">
                                            <p:txEl>
                                              <p:pRg st="0" end="0"/>
                                            </p:txEl>
                                          </p:spTgt>
                                        </p:tgtEl>
                                        <p:attrNameLst>
                                          <p:attrName>style.visibility</p:attrName>
                                        </p:attrNameLst>
                                      </p:cBhvr>
                                      <p:to>
                                        <p:strVal val="visible"/>
                                      </p:to>
                                    </p:set>
                                    <p:animEffect transition="in" filter="fade">
                                      <p:cBhvr>
                                        <p:cTn id="31" dur="1000"/>
                                        <p:tgtEl>
                                          <p:spTgt spid="46">
                                            <p:txEl>
                                              <p:pRg st="0" end="0"/>
                                            </p:txEl>
                                          </p:spTgt>
                                        </p:tgtEl>
                                      </p:cBhvr>
                                    </p:animEffect>
                                    <p:anim calcmode="lin" valueType="num">
                                      <p:cBhvr>
                                        <p:cTn id="32" dur="10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44">
                                            <p:txEl>
                                              <p:pRg st="0" end="0"/>
                                            </p:txEl>
                                          </p:spTgt>
                                        </p:tgtEl>
                                        <p:attrNameLst>
                                          <p:attrName>style.visibility</p:attrName>
                                        </p:attrNameLst>
                                      </p:cBhvr>
                                      <p:to>
                                        <p:strVal val="visible"/>
                                      </p:to>
                                    </p:set>
                                    <p:animEffect transition="in" filter="fade">
                                      <p:cBhvr>
                                        <p:cTn id="38" dur="1000"/>
                                        <p:tgtEl>
                                          <p:spTgt spid="44">
                                            <p:txEl>
                                              <p:pRg st="0" end="0"/>
                                            </p:txEl>
                                          </p:spTgt>
                                        </p:tgtEl>
                                      </p:cBhvr>
                                    </p:animEffect>
                                    <p:anim calcmode="lin" valueType="num">
                                      <p:cBhvr>
                                        <p:cTn id="39" dur="10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44">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1000"/>
                                        <p:tgtEl>
                                          <p:spTgt spid="33"/>
                                        </p:tgtEl>
                                      </p:cBhvr>
                                    </p:animEffect>
                                    <p:anim calcmode="lin" valueType="num">
                                      <p:cBhvr>
                                        <p:cTn id="44" dur="1000" fill="hold"/>
                                        <p:tgtEl>
                                          <p:spTgt spid="33"/>
                                        </p:tgtEl>
                                        <p:attrNameLst>
                                          <p:attrName>ppt_x</p:attrName>
                                        </p:attrNameLst>
                                      </p:cBhvr>
                                      <p:tavLst>
                                        <p:tav tm="0">
                                          <p:val>
                                            <p:strVal val="#ppt_x"/>
                                          </p:val>
                                        </p:tav>
                                        <p:tav tm="100000">
                                          <p:val>
                                            <p:strVal val="#ppt_x"/>
                                          </p:val>
                                        </p:tav>
                                      </p:tavLst>
                                    </p:anim>
                                    <p:anim calcmode="lin" valueType="num">
                                      <p:cBhvr>
                                        <p:cTn id="4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1000"/>
                                        <p:tgtEl>
                                          <p:spTgt spid="22"/>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20">
                                            <p:txEl>
                                              <p:pRg st="0" end="0"/>
                                            </p:txEl>
                                          </p:spTgt>
                                        </p:tgtEl>
                                        <p:attrNameLst>
                                          <p:attrName>style.visibility</p:attrName>
                                        </p:attrNameLst>
                                      </p:cBhvr>
                                      <p:to>
                                        <p:strVal val="visible"/>
                                      </p:to>
                                    </p:set>
                                    <p:animEffect transition="in" filter="wipe(left)">
                                      <p:cBhvr>
                                        <p:cTn id="54" dur="2000"/>
                                        <p:tgtEl>
                                          <p:spTgt spid="20">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1000"/>
                                        <p:tgtEl>
                                          <p:spTgt spid="12"/>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11">
                                            <p:txEl>
                                              <p:pRg st="0" end="0"/>
                                            </p:txEl>
                                          </p:spTgt>
                                        </p:tgtEl>
                                        <p:attrNameLst>
                                          <p:attrName>style.visibility</p:attrName>
                                        </p:attrNameLst>
                                      </p:cBhvr>
                                      <p:to>
                                        <p:strVal val="visible"/>
                                      </p:to>
                                    </p:set>
                                    <p:animEffect transition="in" filter="wipe(left)">
                                      <p:cBhvr>
                                        <p:cTn id="63"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P spid="7" grpId="0"/>
      <p:bldP spid="41" grpId="0" build="p"/>
      <p:bldP spid="44" grpId="0" build="p"/>
      <p:bldP spid="24" grpId="0" animBg="1"/>
      <p:bldP spid="31" grpId="0" animBg="1"/>
      <p:bldP spid="33" grpId="0" animBg="1"/>
      <p:bldP spid="20" grpId="0" build="p"/>
      <p:bldP spid="11" grpId="0" build="p"/>
    </p:bldLst>
  </p:timing>
</p:sld>
</file>

<file path=ppt/theme/theme1.xml><?xml version="1.0" encoding="utf-8"?>
<a:theme xmlns:a="http://schemas.openxmlformats.org/drawingml/2006/main" name="PM_on_target">
  <a:themeElements>
    <a:clrScheme name="on_target">
      <a:dk1>
        <a:sysClr val="windowText" lastClr="000000"/>
      </a:dk1>
      <a:lt1>
        <a:sysClr val="window" lastClr="FFFFFF"/>
      </a:lt1>
      <a:dk2>
        <a:srgbClr val="B40808"/>
      </a:dk2>
      <a:lt2>
        <a:srgbClr val="E0B7A0"/>
      </a:lt2>
      <a:accent1>
        <a:srgbClr val="B74900"/>
      </a:accent1>
      <a:accent2>
        <a:srgbClr val="943634"/>
      </a:accent2>
      <a:accent3>
        <a:srgbClr val="910101"/>
      </a:accent3>
      <a:accent4>
        <a:srgbClr val="B0402A"/>
      </a:accent4>
      <a:accent5>
        <a:srgbClr val="702010"/>
      </a:accent5>
      <a:accent6>
        <a:srgbClr val="7A4928"/>
      </a:accent6>
      <a:hlink>
        <a:srgbClr val="0000FF"/>
      </a:hlink>
      <a:folHlink>
        <a:srgbClr val="80008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9565FF2-C8C4-45CA-97E1-F458C853D1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PM_on_target</Template>
  <TotalTime>43</TotalTime>
  <Words>157</Words>
  <Application>Microsoft Office PowerPoint</Application>
  <PresentationFormat>On-screen Show (4:3)</PresentationFormat>
  <Paragraphs>17</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PM_on_target</vt:lpstr>
      <vt:lpstr>“Therefore we also,  since we are sur- rounded by so great  a cloud of wit- nesses, let us lay aside every weight, and the sin which so  easily ensnares us, and let us run with endurance the race that is set before us, looking unto Jesus, the author and finisher of our faith, who for the joy that was set before Him endured the cross, despising the shame, and has sat down at the right hand of the throne of God”</vt:lpstr>
      <vt:lpstr>Jesus Spoke as One Having a Goal</vt:lpstr>
      <vt:lpstr>Jesus Lived as One Having a Goal</vt:lpstr>
      <vt:lpstr>Jesus Suffered for His Goal</vt:lpstr>
    </vt:vector>
  </TitlesOfParts>
  <Company>Olsen Park church of Christ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TARGET</dc:title>
  <dc:subject/>
  <dc:creator>OlsenParkLaptop</dc:creator>
  <cp:keywords/>
  <dc:description/>
  <cp:lastModifiedBy>OlsenParkLaptop</cp:lastModifiedBy>
  <cp:revision>5</cp:revision>
  <dcterms:created xsi:type="dcterms:W3CDTF">2011-10-21T19:20:11Z</dcterms:created>
  <dcterms:modified xsi:type="dcterms:W3CDTF">2011-10-24T14:33:52Z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TC018572749991</vt:lpwstr>
  </property>
</Properties>
</file>