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sldIdLst>
    <p:sldId id="257" r:id="rId2"/>
    <p:sldId id="259" r:id="rId3"/>
    <p:sldId id="258" r:id="rId4"/>
    <p:sldId id="261" r:id="rId5"/>
    <p:sldId id="262"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71" autoAdjust="0"/>
  </p:normalViewPr>
  <p:slideViewPr>
    <p:cSldViewPr>
      <p:cViewPr varScale="1">
        <p:scale>
          <a:sx n="66" d="100"/>
          <a:sy n="66" d="100"/>
        </p:scale>
        <p:origin x="-120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Same Side Corner Rectangle 6"/>
          <p:cNvSpPr/>
          <p:nvPr/>
        </p:nvSpPr>
        <p:spPr>
          <a:xfrm flipV="1">
            <a:off x="228600" y="4724400"/>
            <a:ext cx="8686800" cy="1828800"/>
          </a:xfrm>
          <a:prstGeom prst="round2SameRect">
            <a:avLst>
              <a:gd name="adj1" fmla="val 10784"/>
              <a:gd name="adj2" fmla="val 0"/>
            </a:avLst>
          </a:prstGeom>
          <a:solidFill>
            <a:schemeClr val="tx2"/>
          </a:soli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Same Side Corner Rectangle 7"/>
          <p:cNvSpPr/>
          <p:nvPr/>
        </p:nvSpPr>
        <p:spPr>
          <a:xfrm>
            <a:off x="228600" y="228600"/>
            <a:ext cx="8686800" cy="4419600"/>
          </a:xfrm>
          <a:prstGeom prst="round2SameRect">
            <a:avLst>
              <a:gd name="adj1" fmla="val 2821"/>
              <a:gd name="adj2" fmla="val 0"/>
            </a:avLst>
          </a:prstGeom>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a:spLocks noGrp="1"/>
          </p:cNvSpPr>
          <p:nvPr>
            <p:ph type="ctrTitle"/>
          </p:nvPr>
        </p:nvSpPr>
        <p:spPr>
          <a:xfrm>
            <a:off x="609600" y="533400"/>
            <a:ext cx="7924800" cy="3886201"/>
          </a:xfrm>
        </p:spPr>
        <p:txBody>
          <a:bodyPr>
            <a:normAutofit/>
          </a:bodyPr>
          <a:lstStyle>
            <a:lvl1pPr algn="ctr">
              <a:defRPr sz="4800">
                <a:effectLst/>
              </a:defRPr>
            </a:lvl1pPr>
          </a:lstStyle>
          <a:p>
            <a:r>
              <a:rPr lang="en-US" smtClean="0"/>
              <a:t>Click to edit Master title style</a:t>
            </a:r>
            <a:endParaRPr lang="en-US" dirty="0"/>
          </a:p>
        </p:txBody>
      </p:sp>
      <p:sp>
        <p:nvSpPr>
          <p:cNvPr id="3" name="Rectangle 2"/>
          <p:cNvSpPr>
            <a:spLocks noGrp="1"/>
          </p:cNvSpPr>
          <p:nvPr>
            <p:ph type="subTitle" idx="1"/>
          </p:nvPr>
        </p:nvSpPr>
        <p:spPr>
          <a:xfrm>
            <a:off x="304800" y="4800600"/>
            <a:ext cx="8534400" cy="1600200"/>
          </a:xfrm>
        </p:spPr>
        <p:txBody>
          <a:bodyPr anchor="ctr">
            <a:normAutofit/>
          </a:bodyPr>
          <a:lstStyle>
            <a:lvl1pPr marL="0" indent="0" algn="ctr">
              <a:buNone/>
              <a:defRPr sz="280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Rectangle 3"/>
          <p:cNvSpPr>
            <a:spLocks noGrp="1"/>
          </p:cNvSpPr>
          <p:nvPr>
            <p:ph type="dt" sz="half" idx="10"/>
          </p:nvPr>
        </p:nvSpPr>
        <p:spPr>
          <a:xfrm>
            <a:off x="228600" y="6553200"/>
            <a:ext cx="2133600" cy="287782"/>
          </a:xfrm>
        </p:spPr>
        <p:txBody>
          <a:bodyPr/>
          <a:lstStyle/>
          <a:p>
            <a:fld id="{FCD4A1FF-D76B-4795-BB54-4AA7441FC709}" type="datetimeFigureOut">
              <a:rPr lang="en-US" smtClean="0"/>
              <a:pPr/>
              <a:t>11/21/2011</a:t>
            </a:fld>
            <a:endParaRPr lang="en-US"/>
          </a:p>
        </p:txBody>
      </p:sp>
      <p:sp>
        <p:nvSpPr>
          <p:cNvPr id="5" name="Rectangle 4"/>
          <p:cNvSpPr>
            <a:spLocks noGrp="1"/>
          </p:cNvSpPr>
          <p:nvPr>
            <p:ph type="ftr" sz="quarter" idx="11"/>
          </p:nvPr>
        </p:nvSpPr>
        <p:spPr>
          <a:xfrm>
            <a:off x="2895600" y="6553200"/>
            <a:ext cx="3429000" cy="287782"/>
          </a:xfrm>
        </p:spPr>
        <p:txBody>
          <a:bodyPr/>
          <a:lstStyle/>
          <a:p>
            <a:endParaRPr lang="en-US"/>
          </a:p>
        </p:txBody>
      </p:sp>
      <p:sp>
        <p:nvSpPr>
          <p:cNvPr id="6" name="Rectangle 5"/>
          <p:cNvSpPr>
            <a:spLocks noGrp="1"/>
          </p:cNvSpPr>
          <p:nvPr>
            <p:ph type="sldNum" sz="quarter" idx="12"/>
          </p:nvPr>
        </p:nvSpPr>
        <p:spPr>
          <a:xfrm>
            <a:off x="6858000" y="6553200"/>
            <a:ext cx="2057400" cy="287782"/>
          </a:xfrm>
        </p:spPr>
        <p:txBody>
          <a:bodyPr/>
          <a:lstStyle/>
          <a:p>
            <a:fld id="{5509821E-890D-4BBD-81D5-CE7F337297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smtClean="0"/>
              <a:t>Click to edit Master title style</a:t>
            </a:r>
            <a:endParaRPr lang="en-US" dirty="0"/>
          </a:p>
        </p:txBody>
      </p:sp>
      <p:sp>
        <p:nvSpPr>
          <p:cNvPr id="3" name="Rectangle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p:cNvSpPr>
          <p:nvPr>
            <p:ph type="dt" sz="half" idx="10"/>
          </p:nvPr>
        </p:nvSpPr>
        <p:spPr/>
        <p:txBody>
          <a:bodyPr/>
          <a:lstStyle/>
          <a:p>
            <a:fld id="{FCD4A1FF-D76B-4795-BB54-4AA7441FC709}" type="datetimeFigureOut">
              <a:rPr lang="en-US" smtClean="0"/>
              <a:pPr/>
              <a:t>11/21/2011</a:t>
            </a:fld>
            <a:endParaRPr lang="en-US"/>
          </a:p>
        </p:txBody>
      </p:sp>
      <p:sp>
        <p:nvSpPr>
          <p:cNvPr id="5" name="Rectangle 4"/>
          <p:cNvSpPr>
            <a:spLocks noGrp="1"/>
          </p:cNvSpPr>
          <p:nvPr>
            <p:ph type="ftr" sz="quarter" idx="11"/>
          </p:nvPr>
        </p:nvSpPr>
        <p:spPr/>
        <p:txBody>
          <a:bodyPr/>
          <a:lstStyle/>
          <a:p>
            <a:endParaRPr lang="en-US"/>
          </a:p>
        </p:txBody>
      </p:sp>
      <p:sp>
        <p:nvSpPr>
          <p:cNvPr id="6" name="Rectangle 5"/>
          <p:cNvSpPr>
            <a:spLocks noGrp="1"/>
          </p:cNvSpPr>
          <p:nvPr>
            <p:ph type="sldNum" sz="quarter" idx="12"/>
          </p:nvPr>
        </p:nvSpPr>
        <p:spPr/>
        <p:txBody>
          <a:bodyPr/>
          <a:lstStyle/>
          <a:p>
            <a:fld id="{5509821E-890D-4BBD-81D5-CE7F337297C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ound Same Side Corner Rectangle 7"/>
          <p:cNvSpPr/>
          <p:nvPr/>
        </p:nvSpPr>
        <p:spPr>
          <a:xfrm>
            <a:off x="228600" y="228600"/>
            <a:ext cx="8686800" cy="4953000"/>
          </a:xfrm>
          <a:prstGeom prst="round2SameRect">
            <a:avLst>
              <a:gd name="adj1" fmla="val 2821"/>
              <a:gd name="adj2" fmla="val 0"/>
            </a:avLst>
          </a:prstGeom>
          <a:solidFill>
            <a:schemeClr val="tx2"/>
          </a:soli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 Same Side Corner Rectangle 6"/>
          <p:cNvSpPr/>
          <p:nvPr/>
        </p:nvSpPr>
        <p:spPr>
          <a:xfrm flipV="1">
            <a:off x="228600" y="5257800"/>
            <a:ext cx="8686800" cy="1295400"/>
          </a:xfrm>
          <a:prstGeom prst="round2SameRect">
            <a:avLst>
              <a:gd name="adj1" fmla="val 10784"/>
              <a:gd name="adj2" fmla="val 0"/>
            </a:avLst>
          </a:prstGeom>
          <a:solidFill>
            <a:schemeClr val="accent1"/>
          </a:soli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a:spLocks noGrp="1"/>
          </p:cNvSpPr>
          <p:nvPr>
            <p:ph type="title"/>
          </p:nvPr>
        </p:nvSpPr>
        <p:spPr>
          <a:xfrm>
            <a:off x="685800" y="838200"/>
            <a:ext cx="7772400" cy="4191000"/>
          </a:xfrm>
        </p:spPr>
        <p:txBody>
          <a:bodyPr anchor="ctr"/>
          <a:lstStyle>
            <a:lvl1pPr algn="ctr">
              <a:defRPr sz="4800" b="0" cap="none" baseline="0">
                <a:solidFill>
                  <a:schemeClr val="bg2"/>
                </a:solidFill>
                <a:effectLst/>
              </a:defRPr>
            </a:lvl1pPr>
          </a:lstStyle>
          <a:p>
            <a:r>
              <a:rPr lang="en-US" smtClean="0"/>
              <a:t>Click to edit Master title style</a:t>
            </a:r>
            <a:endParaRPr lang="en-US" dirty="0"/>
          </a:p>
        </p:txBody>
      </p:sp>
      <p:sp>
        <p:nvSpPr>
          <p:cNvPr id="3" name="Rectangle 2"/>
          <p:cNvSpPr>
            <a:spLocks noGrp="1"/>
          </p:cNvSpPr>
          <p:nvPr>
            <p:ph type="body" idx="1"/>
          </p:nvPr>
        </p:nvSpPr>
        <p:spPr>
          <a:xfrm>
            <a:off x="722313" y="5410200"/>
            <a:ext cx="7772400" cy="1042987"/>
          </a:xfrm>
        </p:spPr>
        <p:txBody>
          <a:bodyPr anchor="ctr">
            <a:normAutofit/>
          </a:bodyPr>
          <a:lstStyle>
            <a:lvl1pPr marL="0" indent="0" algn="ctr">
              <a:buNone/>
              <a:defRPr sz="28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Rectangle 3"/>
          <p:cNvSpPr>
            <a:spLocks noGrp="1"/>
          </p:cNvSpPr>
          <p:nvPr>
            <p:ph type="dt" sz="half" idx="10"/>
          </p:nvPr>
        </p:nvSpPr>
        <p:spPr/>
        <p:txBody>
          <a:bodyPr/>
          <a:lstStyle/>
          <a:p>
            <a:fld id="{FCD4A1FF-D76B-4795-BB54-4AA7441FC709}" type="datetimeFigureOut">
              <a:rPr lang="en-US" smtClean="0"/>
              <a:pPr/>
              <a:t>11/21/2011</a:t>
            </a:fld>
            <a:endParaRPr lang="en-US"/>
          </a:p>
        </p:txBody>
      </p:sp>
      <p:sp>
        <p:nvSpPr>
          <p:cNvPr id="5" name="Rectangle 4"/>
          <p:cNvSpPr>
            <a:spLocks noGrp="1"/>
          </p:cNvSpPr>
          <p:nvPr>
            <p:ph type="ftr" sz="quarter" idx="11"/>
          </p:nvPr>
        </p:nvSpPr>
        <p:spPr/>
        <p:txBody>
          <a:bodyPr/>
          <a:lstStyle/>
          <a:p>
            <a:endParaRPr lang="en-US"/>
          </a:p>
        </p:txBody>
      </p:sp>
      <p:sp>
        <p:nvSpPr>
          <p:cNvPr id="6" name="Rectangle 5"/>
          <p:cNvSpPr>
            <a:spLocks noGrp="1"/>
          </p:cNvSpPr>
          <p:nvPr>
            <p:ph type="sldNum" sz="quarter" idx="12"/>
          </p:nvPr>
        </p:nvSpPr>
        <p:spPr/>
        <p:txBody>
          <a:bodyPr/>
          <a:lstStyle/>
          <a:p>
            <a:fld id="{5509821E-890D-4BBD-81D5-CE7F337297C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smtClean="0"/>
              <a:t>Click to edit Master title style</a:t>
            </a:r>
            <a:endParaRPr lang="en-US"/>
          </a:p>
        </p:txBody>
      </p:sp>
      <p:sp>
        <p:nvSpPr>
          <p:cNvPr id="3" name="Rectangle 2"/>
          <p:cNvSpPr>
            <a:spLocks noGrp="1"/>
          </p:cNvSpPr>
          <p:nvPr>
            <p:ph sz="half" idx="1"/>
          </p:nvPr>
        </p:nvSpPr>
        <p:spPr>
          <a:xfrm>
            <a:off x="301752" y="1600200"/>
            <a:ext cx="4160520" cy="475488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3"/>
          <p:cNvSpPr>
            <a:spLocks noGrp="1"/>
          </p:cNvSpPr>
          <p:nvPr>
            <p:ph sz="half" idx="2"/>
          </p:nvPr>
        </p:nvSpPr>
        <p:spPr>
          <a:xfrm>
            <a:off x="4648200" y="1600200"/>
            <a:ext cx="4160520" cy="475488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a:spLocks noGrp="1"/>
          </p:cNvSpPr>
          <p:nvPr>
            <p:ph type="dt" sz="half" idx="10"/>
          </p:nvPr>
        </p:nvSpPr>
        <p:spPr/>
        <p:txBody>
          <a:bodyPr/>
          <a:lstStyle/>
          <a:p>
            <a:fld id="{FCD4A1FF-D76B-4795-BB54-4AA7441FC709}" type="datetimeFigureOut">
              <a:rPr lang="en-US" smtClean="0"/>
              <a:pPr/>
              <a:t>11/21/2011</a:t>
            </a:fld>
            <a:endParaRPr lang="en-US"/>
          </a:p>
        </p:txBody>
      </p:sp>
      <p:sp>
        <p:nvSpPr>
          <p:cNvPr id="6" name="Rectangle 5"/>
          <p:cNvSpPr>
            <a:spLocks noGrp="1"/>
          </p:cNvSpPr>
          <p:nvPr>
            <p:ph type="ftr" sz="quarter" idx="11"/>
          </p:nvPr>
        </p:nvSpPr>
        <p:spPr/>
        <p:txBody>
          <a:bodyPr/>
          <a:lstStyle/>
          <a:p>
            <a:endParaRPr lang="en-US"/>
          </a:p>
        </p:txBody>
      </p:sp>
      <p:sp>
        <p:nvSpPr>
          <p:cNvPr id="7" name="Rectangle 6"/>
          <p:cNvSpPr>
            <a:spLocks noGrp="1"/>
          </p:cNvSpPr>
          <p:nvPr>
            <p:ph type="sldNum" sz="quarter" idx="12"/>
          </p:nvPr>
        </p:nvSpPr>
        <p:spPr/>
        <p:txBody>
          <a:bodyPr/>
          <a:lstStyle/>
          <a:p>
            <a:fld id="{5509821E-890D-4BBD-81D5-CE7F337297C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lvl1pPr>
              <a:defRPr/>
            </a:lvl1pPr>
          </a:lstStyle>
          <a:p>
            <a:r>
              <a:rPr lang="en-US" smtClean="0"/>
              <a:t>Click to edit Master title style</a:t>
            </a:r>
            <a:endParaRPr lang="en-US"/>
          </a:p>
        </p:txBody>
      </p:sp>
      <p:sp>
        <p:nvSpPr>
          <p:cNvPr id="3" name="Rectangle 2"/>
          <p:cNvSpPr>
            <a:spLocks noGrp="1"/>
          </p:cNvSpPr>
          <p:nvPr>
            <p:ph type="body" idx="1"/>
          </p:nvPr>
        </p:nvSpPr>
        <p:spPr>
          <a:xfrm>
            <a:off x="301752" y="1535112"/>
            <a:ext cx="4160520" cy="827087"/>
          </a:xfrm>
        </p:spPr>
        <p:txBody>
          <a:bodyPr anchor="ctr">
            <a:normAutofit/>
            <a:scene3d>
              <a:camera prst="orthographicFront"/>
              <a:lightRig rig="flat" dir="tl">
                <a:rot lat="0" lon="0" rev="6600000"/>
              </a:lightRig>
            </a:scene3d>
            <a:sp3d>
              <a:contourClr>
                <a:schemeClr val="accent2">
                  <a:shade val="75000"/>
                </a:schemeClr>
              </a:contourClr>
            </a:sp3d>
          </a:bodyPr>
          <a:lstStyle>
            <a:lvl1pPr marL="0" indent="0" algn="ctr">
              <a:buNone/>
              <a:defRPr lang="en-US" sz="2400" b="0" dirty="0" smtClean="0">
                <a:ln w="11430"/>
                <a:solidFill>
                  <a:schemeClr val="tx2"/>
                </a:solidFill>
                <a:effectLst/>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Rectangle 3"/>
          <p:cNvSpPr>
            <a:spLocks noGrp="1"/>
          </p:cNvSpPr>
          <p:nvPr>
            <p:ph sz="half" idx="2"/>
          </p:nvPr>
        </p:nvSpPr>
        <p:spPr>
          <a:xfrm>
            <a:off x="301752" y="2373312"/>
            <a:ext cx="41605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a:spLocks noGrp="1"/>
          </p:cNvSpPr>
          <p:nvPr>
            <p:ph type="body" sz="quarter" idx="3"/>
          </p:nvPr>
        </p:nvSpPr>
        <p:spPr>
          <a:xfrm>
            <a:off x="4645024" y="1535112"/>
            <a:ext cx="4160520" cy="827087"/>
          </a:xfrm>
        </p:spPr>
        <p:txBody>
          <a:bodyPr anchor="ctr">
            <a:normAutofit/>
            <a:scene3d>
              <a:camera prst="orthographicFront"/>
              <a:lightRig rig="flat" dir="tl">
                <a:rot lat="0" lon="0" rev="6600000"/>
              </a:lightRig>
            </a:scene3d>
            <a:sp3d>
              <a:contourClr>
                <a:schemeClr val="accent2">
                  <a:shade val="75000"/>
                </a:schemeClr>
              </a:contourClr>
            </a:sp3d>
          </a:bodyPr>
          <a:lstStyle>
            <a:lvl1pPr marL="0" indent="0" algn="ctr">
              <a:buNone/>
              <a:defRPr lang="en-US" sz="2400" b="0" dirty="0" smtClean="0">
                <a:ln w="11430"/>
                <a:solidFill>
                  <a:schemeClr val="tx2"/>
                </a:solidFill>
                <a:effectLst/>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Rectangle 5"/>
          <p:cNvSpPr>
            <a:spLocks noGrp="1"/>
          </p:cNvSpPr>
          <p:nvPr>
            <p:ph sz="quarter" idx="4"/>
          </p:nvPr>
        </p:nvSpPr>
        <p:spPr>
          <a:xfrm>
            <a:off x="4645024" y="2373312"/>
            <a:ext cx="41605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a:spLocks noGrp="1"/>
          </p:cNvSpPr>
          <p:nvPr>
            <p:ph type="dt" sz="half" idx="10"/>
          </p:nvPr>
        </p:nvSpPr>
        <p:spPr/>
        <p:txBody>
          <a:bodyPr/>
          <a:lstStyle/>
          <a:p>
            <a:fld id="{FCD4A1FF-D76B-4795-BB54-4AA7441FC709}" type="datetimeFigureOut">
              <a:rPr lang="en-US" smtClean="0"/>
              <a:pPr/>
              <a:t>11/21/2011</a:t>
            </a:fld>
            <a:endParaRPr lang="en-US"/>
          </a:p>
        </p:txBody>
      </p:sp>
      <p:sp>
        <p:nvSpPr>
          <p:cNvPr id="8" name="Rectangle 7"/>
          <p:cNvSpPr>
            <a:spLocks noGrp="1"/>
          </p:cNvSpPr>
          <p:nvPr>
            <p:ph type="ftr" sz="quarter" idx="11"/>
          </p:nvPr>
        </p:nvSpPr>
        <p:spPr/>
        <p:txBody>
          <a:bodyPr/>
          <a:lstStyle/>
          <a:p>
            <a:endParaRPr lang="en-US"/>
          </a:p>
        </p:txBody>
      </p:sp>
      <p:sp>
        <p:nvSpPr>
          <p:cNvPr id="9" name="Rectangle 8"/>
          <p:cNvSpPr>
            <a:spLocks noGrp="1"/>
          </p:cNvSpPr>
          <p:nvPr>
            <p:ph type="sldNum" sz="quarter" idx="12"/>
          </p:nvPr>
        </p:nvSpPr>
        <p:spPr/>
        <p:txBody>
          <a:bodyPr/>
          <a:lstStyle/>
          <a:p>
            <a:fld id="{5509821E-890D-4BBD-81D5-CE7F337297C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smtClean="0"/>
              <a:t>Click to edit Master title style</a:t>
            </a:r>
            <a:endParaRPr lang="en-US"/>
          </a:p>
        </p:txBody>
      </p:sp>
      <p:sp>
        <p:nvSpPr>
          <p:cNvPr id="3" name="Rectangle 2"/>
          <p:cNvSpPr>
            <a:spLocks noGrp="1"/>
          </p:cNvSpPr>
          <p:nvPr>
            <p:ph type="dt" sz="half" idx="10"/>
          </p:nvPr>
        </p:nvSpPr>
        <p:spPr/>
        <p:txBody>
          <a:bodyPr/>
          <a:lstStyle/>
          <a:p>
            <a:fld id="{FCD4A1FF-D76B-4795-BB54-4AA7441FC709}" type="datetimeFigureOut">
              <a:rPr lang="en-US" smtClean="0"/>
              <a:pPr/>
              <a:t>11/21/2011</a:t>
            </a:fld>
            <a:endParaRPr lang="en-US"/>
          </a:p>
        </p:txBody>
      </p:sp>
      <p:sp>
        <p:nvSpPr>
          <p:cNvPr id="4" name="Rectangle 3"/>
          <p:cNvSpPr>
            <a:spLocks noGrp="1"/>
          </p:cNvSpPr>
          <p:nvPr>
            <p:ph type="ftr" sz="quarter" idx="11"/>
          </p:nvPr>
        </p:nvSpPr>
        <p:spPr/>
        <p:txBody>
          <a:bodyPr/>
          <a:lstStyle/>
          <a:p>
            <a:endParaRPr lang="en-US"/>
          </a:p>
        </p:txBody>
      </p:sp>
      <p:sp>
        <p:nvSpPr>
          <p:cNvPr id="5" name="Rectangle 4"/>
          <p:cNvSpPr>
            <a:spLocks noGrp="1"/>
          </p:cNvSpPr>
          <p:nvPr>
            <p:ph type="sldNum" sz="quarter" idx="12"/>
          </p:nvPr>
        </p:nvSpPr>
        <p:spPr/>
        <p:txBody>
          <a:bodyPr/>
          <a:lstStyle/>
          <a:p>
            <a:fld id="{5509821E-890D-4BBD-81D5-CE7F337297C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a:spLocks noGrp="1"/>
          </p:cNvSpPr>
          <p:nvPr>
            <p:ph type="dt" sz="half" idx="10"/>
          </p:nvPr>
        </p:nvSpPr>
        <p:spPr/>
        <p:txBody>
          <a:bodyPr/>
          <a:lstStyle/>
          <a:p>
            <a:fld id="{FCD4A1FF-D76B-4795-BB54-4AA7441FC709}" type="datetimeFigureOut">
              <a:rPr lang="en-US" smtClean="0"/>
              <a:pPr/>
              <a:t>11/21/2011</a:t>
            </a:fld>
            <a:endParaRPr lang="en-US"/>
          </a:p>
        </p:txBody>
      </p:sp>
      <p:sp>
        <p:nvSpPr>
          <p:cNvPr id="3" name="Rectangle 2"/>
          <p:cNvSpPr>
            <a:spLocks noGrp="1"/>
          </p:cNvSpPr>
          <p:nvPr>
            <p:ph type="ftr" sz="quarter" idx="11"/>
          </p:nvPr>
        </p:nvSpPr>
        <p:spPr/>
        <p:txBody>
          <a:bodyPr/>
          <a:lstStyle/>
          <a:p>
            <a:endParaRPr lang="en-US"/>
          </a:p>
        </p:txBody>
      </p:sp>
      <p:sp>
        <p:nvSpPr>
          <p:cNvPr id="4" name="Rectangle 3"/>
          <p:cNvSpPr>
            <a:spLocks noGrp="1"/>
          </p:cNvSpPr>
          <p:nvPr>
            <p:ph type="sldNum" sz="quarter" idx="12"/>
          </p:nvPr>
        </p:nvSpPr>
        <p:spPr/>
        <p:txBody>
          <a:bodyPr/>
          <a:lstStyle/>
          <a:p>
            <a:fld id="{5509821E-890D-4BBD-81D5-CE7F337297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ound Same Side Corner Rectangle 7"/>
          <p:cNvSpPr/>
          <p:nvPr/>
        </p:nvSpPr>
        <p:spPr>
          <a:xfrm>
            <a:off x="228600" y="152400"/>
            <a:ext cx="8686800" cy="1295400"/>
          </a:xfrm>
          <a:prstGeom prst="round2SameRect">
            <a:avLst>
              <a:gd name="adj1" fmla="val 4902"/>
              <a:gd name="adj2" fmla="val 0"/>
            </a:avLst>
          </a:prstGeom>
          <a:solidFill>
            <a:schemeClr val="accent1"/>
          </a:soli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a:spLocks noGrp="1"/>
          </p:cNvSpPr>
          <p:nvPr>
            <p:ph type="title"/>
          </p:nvPr>
        </p:nvSpPr>
        <p:spPr>
          <a:xfrm>
            <a:off x="304800" y="228600"/>
            <a:ext cx="4495800" cy="1143000"/>
          </a:xfrm>
        </p:spPr>
        <p:txBody>
          <a:bodyPr anchor="ctr"/>
          <a:lstStyle>
            <a:lvl1pPr algn="l">
              <a:defRPr sz="2800" b="0"/>
            </a:lvl1pPr>
          </a:lstStyle>
          <a:p>
            <a:r>
              <a:rPr lang="en-US" smtClean="0"/>
              <a:t>Click to edit Master title style</a:t>
            </a:r>
            <a:endParaRPr lang="en-US" dirty="0"/>
          </a:p>
        </p:txBody>
      </p:sp>
      <p:sp>
        <p:nvSpPr>
          <p:cNvPr id="3" name="Rectangle 2"/>
          <p:cNvSpPr>
            <a:spLocks noGrp="1"/>
          </p:cNvSpPr>
          <p:nvPr>
            <p:ph idx="1"/>
          </p:nvPr>
        </p:nvSpPr>
        <p:spPr>
          <a:xfrm>
            <a:off x="228600" y="1600200"/>
            <a:ext cx="8686800" cy="47244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a:spLocks noGrp="1"/>
          </p:cNvSpPr>
          <p:nvPr>
            <p:ph type="dt" sz="half" idx="10"/>
          </p:nvPr>
        </p:nvSpPr>
        <p:spPr/>
        <p:txBody>
          <a:bodyPr/>
          <a:lstStyle/>
          <a:p>
            <a:fld id="{FCD4A1FF-D76B-4795-BB54-4AA7441FC709}" type="datetimeFigureOut">
              <a:rPr lang="en-US" smtClean="0"/>
              <a:pPr/>
              <a:t>11/21/2011</a:t>
            </a:fld>
            <a:endParaRPr lang="en-US"/>
          </a:p>
        </p:txBody>
      </p:sp>
      <p:sp>
        <p:nvSpPr>
          <p:cNvPr id="6" name="Rectangle 5"/>
          <p:cNvSpPr>
            <a:spLocks noGrp="1"/>
          </p:cNvSpPr>
          <p:nvPr>
            <p:ph type="ftr" sz="quarter" idx="11"/>
          </p:nvPr>
        </p:nvSpPr>
        <p:spPr/>
        <p:txBody>
          <a:bodyPr/>
          <a:lstStyle/>
          <a:p>
            <a:endParaRPr lang="en-US"/>
          </a:p>
        </p:txBody>
      </p:sp>
      <p:sp>
        <p:nvSpPr>
          <p:cNvPr id="7" name="Rectangle 6"/>
          <p:cNvSpPr>
            <a:spLocks noGrp="1"/>
          </p:cNvSpPr>
          <p:nvPr>
            <p:ph type="sldNum" sz="quarter" idx="12"/>
          </p:nvPr>
        </p:nvSpPr>
        <p:spPr/>
        <p:txBody>
          <a:bodyPr/>
          <a:lstStyle/>
          <a:p>
            <a:fld id="{5509821E-890D-4BBD-81D5-CE7F337297CF}" type="slidenum">
              <a:rPr lang="en-US" smtClean="0"/>
              <a:pPr/>
              <a:t>‹#›</a:t>
            </a:fld>
            <a:endParaRPr lang="en-US"/>
          </a:p>
        </p:txBody>
      </p:sp>
      <p:cxnSp>
        <p:nvCxnSpPr>
          <p:cNvPr id="9" name="Straight Connector 8"/>
          <p:cNvCxnSpPr/>
          <p:nvPr/>
        </p:nvCxnSpPr>
        <p:spPr>
          <a:xfrm>
            <a:off x="228600" y="6528816"/>
            <a:ext cx="8686800" cy="1588"/>
          </a:xfrm>
          <a:prstGeom prst="line">
            <a:avLst/>
          </a:prstGeom>
          <a:ln w="12700" cap="rnd" cmpd="sng" algn="ctr">
            <a:solidFill>
              <a:schemeClr val="tx2"/>
            </a:solidFill>
            <a:prstDash val="solid"/>
          </a:ln>
          <a:effectLst/>
        </p:spPr>
        <p:style>
          <a:lnRef idx="1">
            <a:schemeClr val="accent1"/>
          </a:lnRef>
          <a:fillRef idx="0">
            <a:schemeClr val="accent1"/>
          </a:fillRef>
          <a:effectRef idx="0">
            <a:schemeClr val="accent1"/>
          </a:effectRef>
          <a:fontRef idx="minor">
            <a:schemeClr val="tx1"/>
          </a:fontRef>
        </p:style>
      </p:cxnSp>
      <p:sp useBgFill="1">
        <p:nvSpPr>
          <p:cNvPr id="10" name="Rectangle 9"/>
          <p:cNvSpPr/>
          <p:nvPr/>
        </p:nvSpPr>
        <p:spPr>
          <a:xfrm>
            <a:off x="4876800" y="152400"/>
            <a:ext cx="3581400" cy="12954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4967288" y="152400"/>
            <a:ext cx="3400425" cy="1295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a:spLocks noGrp="1"/>
          </p:cNvSpPr>
          <p:nvPr>
            <p:ph type="body" sz="half" idx="2"/>
          </p:nvPr>
        </p:nvSpPr>
        <p:spPr>
          <a:xfrm>
            <a:off x="5105400" y="228600"/>
            <a:ext cx="3200400" cy="1143000"/>
          </a:xfrm>
        </p:spPr>
        <p:txBody>
          <a:bodyPr anchor="ctr">
            <a:normAutofit/>
          </a:bodyPr>
          <a:lstStyle>
            <a:lvl1pPr marL="0" indent="0" algn="l">
              <a:buNone/>
              <a:defRPr sz="160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ound Same Side Corner Rectangle 7"/>
          <p:cNvSpPr/>
          <p:nvPr/>
        </p:nvSpPr>
        <p:spPr>
          <a:xfrm>
            <a:off x="228600" y="152400"/>
            <a:ext cx="8686800" cy="1295400"/>
          </a:xfrm>
          <a:prstGeom prst="round2SameRect">
            <a:avLst>
              <a:gd name="adj1" fmla="val 4902"/>
              <a:gd name="adj2" fmla="val 0"/>
            </a:avLst>
          </a:prstGeom>
          <a:solidFill>
            <a:schemeClr val="accent1"/>
          </a:soli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a:spLocks noGrp="1"/>
          </p:cNvSpPr>
          <p:nvPr>
            <p:ph type="pic" idx="1"/>
          </p:nvPr>
        </p:nvSpPr>
        <p:spPr>
          <a:xfrm>
            <a:off x="228600" y="1524000"/>
            <a:ext cx="8686800" cy="4910328"/>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Rectangle 4"/>
          <p:cNvSpPr>
            <a:spLocks noGrp="1"/>
          </p:cNvSpPr>
          <p:nvPr>
            <p:ph type="dt" sz="half" idx="10"/>
          </p:nvPr>
        </p:nvSpPr>
        <p:spPr/>
        <p:txBody>
          <a:bodyPr/>
          <a:lstStyle/>
          <a:p>
            <a:fld id="{FCD4A1FF-D76B-4795-BB54-4AA7441FC709}" type="datetimeFigureOut">
              <a:rPr lang="en-US" smtClean="0"/>
              <a:pPr/>
              <a:t>11/21/2011</a:t>
            </a:fld>
            <a:endParaRPr lang="en-US"/>
          </a:p>
        </p:txBody>
      </p:sp>
      <p:sp>
        <p:nvSpPr>
          <p:cNvPr id="6" name="Rectangle 5"/>
          <p:cNvSpPr>
            <a:spLocks noGrp="1"/>
          </p:cNvSpPr>
          <p:nvPr>
            <p:ph type="ftr" sz="quarter" idx="11"/>
          </p:nvPr>
        </p:nvSpPr>
        <p:spPr/>
        <p:txBody>
          <a:bodyPr/>
          <a:lstStyle/>
          <a:p>
            <a:endParaRPr lang="en-US"/>
          </a:p>
        </p:txBody>
      </p:sp>
      <p:sp>
        <p:nvSpPr>
          <p:cNvPr id="7" name="Rectangle 6"/>
          <p:cNvSpPr>
            <a:spLocks noGrp="1"/>
          </p:cNvSpPr>
          <p:nvPr>
            <p:ph type="sldNum" sz="quarter" idx="12"/>
          </p:nvPr>
        </p:nvSpPr>
        <p:spPr/>
        <p:txBody>
          <a:bodyPr/>
          <a:lstStyle/>
          <a:p>
            <a:fld id="{5509821E-890D-4BBD-81D5-CE7F337297CF}" type="slidenum">
              <a:rPr lang="en-US" smtClean="0"/>
              <a:pPr/>
              <a:t>‹#›</a:t>
            </a:fld>
            <a:endParaRPr lang="en-US"/>
          </a:p>
        </p:txBody>
      </p:sp>
      <p:sp useBgFill="1">
        <p:nvSpPr>
          <p:cNvPr id="9" name="Rectangle 8"/>
          <p:cNvSpPr/>
          <p:nvPr/>
        </p:nvSpPr>
        <p:spPr>
          <a:xfrm>
            <a:off x="4876800" y="152400"/>
            <a:ext cx="3581400" cy="12954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967288" y="152400"/>
            <a:ext cx="3400425" cy="1295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a:spLocks noGrp="1"/>
          </p:cNvSpPr>
          <p:nvPr>
            <p:ph type="title"/>
          </p:nvPr>
        </p:nvSpPr>
        <p:spPr>
          <a:xfrm>
            <a:off x="304800" y="228600"/>
            <a:ext cx="4495800" cy="1143000"/>
          </a:xfrm>
        </p:spPr>
        <p:txBody>
          <a:bodyPr anchor="ctr"/>
          <a:lstStyle>
            <a:lvl1pPr algn="l">
              <a:defRPr sz="2800" b="0"/>
            </a:lvl1pPr>
          </a:lstStyle>
          <a:p>
            <a:r>
              <a:rPr lang="en-US" smtClean="0"/>
              <a:t>Click to edit Master title style</a:t>
            </a:r>
            <a:endParaRPr lang="en-US" dirty="0"/>
          </a:p>
        </p:txBody>
      </p:sp>
      <p:sp>
        <p:nvSpPr>
          <p:cNvPr id="4" name="Rectangle 3"/>
          <p:cNvSpPr>
            <a:spLocks noGrp="1"/>
          </p:cNvSpPr>
          <p:nvPr>
            <p:ph type="body" sz="half" idx="2"/>
          </p:nvPr>
        </p:nvSpPr>
        <p:spPr>
          <a:xfrm>
            <a:off x="5105400" y="228600"/>
            <a:ext cx="3200400" cy="1143000"/>
          </a:xfrm>
        </p:spPr>
        <p:txBody>
          <a:bodyPr anchor="ctr">
            <a:normAutofit/>
          </a:bodyPr>
          <a:lstStyle>
            <a:lvl1pPr marL="0" indent="0">
              <a:buNone/>
              <a:defRPr sz="160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1" name="Straight Connector 10"/>
          <p:cNvCxnSpPr/>
          <p:nvPr/>
        </p:nvCxnSpPr>
        <p:spPr>
          <a:xfrm>
            <a:off x="228600" y="6528816"/>
            <a:ext cx="8686800" cy="1588"/>
          </a:xfrm>
          <a:prstGeom prst="line">
            <a:avLst/>
          </a:prstGeom>
          <a:ln w="12700" cap="rnd" cmpd="sng" algn="ctr">
            <a:solidFill>
              <a:schemeClr val="tx2"/>
            </a:solidFill>
            <a:prstDash val="solid"/>
          </a:ln>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smtClean="0"/>
              <a:t>Click to edit Master title style</a:t>
            </a:r>
            <a:endParaRPr lang="en-US"/>
          </a:p>
        </p:txBody>
      </p:sp>
      <p:sp>
        <p:nvSpPr>
          <p:cNvPr id="3" name="Rectangle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p:cNvSpPr>
          <p:nvPr>
            <p:ph type="dt" sz="half" idx="10"/>
          </p:nvPr>
        </p:nvSpPr>
        <p:spPr/>
        <p:txBody>
          <a:bodyPr/>
          <a:lstStyle/>
          <a:p>
            <a:fld id="{FCD4A1FF-D76B-4795-BB54-4AA7441FC709}" type="datetimeFigureOut">
              <a:rPr lang="en-US" smtClean="0"/>
              <a:pPr/>
              <a:t>11/21/2011</a:t>
            </a:fld>
            <a:endParaRPr lang="en-US"/>
          </a:p>
        </p:txBody>
      </p:sp>
      <p:sp>
        <p:nvSpPr>
          <p:cNvPr id="5" name="Rectangle 4"/>
          <p:cNvSpPr>
            <a:spLocks noGrp="1"/>
          </p:cNvSpPr>
          <p:nvPr>
            <p:ph type="ftr" sz="quarter" idx="11"/>
          </p:nvPr>
        </p:nvSpPr>
        <p:spPr/>
        <p:txBody>
          <a:bodyPr/>
          <a:lstStyle/>
          <a:p>
            <a:endParaRPr lang="en-US"/>
          </a:p>
        </p:txBody>
      </p:sp>
      <p:sp>
        <p:nvSpPr>
          <p:cNvPr id="6" name="Rectangle 5"/>
          <p:cNvSpPr>
            <a:spLocks noGrp="1"/>
          </p:cNvSpPr>
          <p:nvPr>
            <p:ph type="sldNum" sz="quarter" idx="12"/>
          </p:nvPr>
        </p:nvSpPr>
        <p:spPr/>
        <p:txBody>
          <a:bodyPr/>
          <a:lstStyle/>
          <a:p>
            <a:fld id="{5509821E-890D-4BBD-81D5-CE7F337297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3" name="Rectangle 2"/>
          <p:cNvSpPr>
            <a:spLocks noGrp="1"/>
          </p:cNvSpPr>
          <p:nvPr>
            <p:ph type="body" orient="vert" idx="1"/>
          </p:nvPr>
        </p:nvSpPr>
        <p:spPr>
          <a:xfrm>
            <a:off x="457200" y="274638"/>
            <a:ext cx="64008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Rectangle 3"/>
          <p:cNvSpPr>
            <a:spLocks noGrp="1"/>
          </p:cNvSpPr>
          <p:nvPr>
            <p:ph type="dt" sz="half" idx="10"/>
          </p:nvPr>
        </p:nvSpPr>
        <p:spPr/>
        <p:txBody>
          <a:bodyPr/>
          <a:lstStyle/>
          <a:p>
            <a:fld id="{FCD4A1FF-D76B-4795-BB54-4AA7441FC709}" type="datetimeFigureOut">
              <a:rPr lang="en-US" smtClean="0"/>
              <a:pPr/>
              <a:t>11/21/2011</a:t>
            </a:fld>
            <a:endParaRPr lang="en-US"/>
          </a:p>
        </p:txBody>
      </p:sp>
      <p:sp>
        <p:nvSpPr>
          <p:cNvPr id="5" name="Rectangle 4"/>
          <p:cNvSpPr>
            <a:spLocks noGrp="1"/>
          </p:cNvSpPr>
          <p:nvPr>
            <p:ph type="ftr" sz="quarter" idx="11"/>
          </p:nvPr>
        </p:nvSpPr>
        <p:spPr/>
        <p:txBody>
          <a:bodyPr/>
          <a:lstStyle/>
          <a:p>
            <a:endParaRPr lang="en-US"/>
          </a:p>
        </p:txBody>
      </p:sp>
      <p:sp>
        <p:nvSpPr>
          <p:cNvPr id="6" name="Rectangle 5"/>
          <p:cNvSpPr>
            <a:spLocks noGrp="1"/>
          </p:cNvSpPr>
          <p:nvPr>
            <p:ph type="sldNum" sz="quarter" idx="12"/>
          </p:nvPr>
        </p:nvSpPr>
        <p:spPr/>
        <p:txBody>
          <a:bodyPr/>
          <a:lstStyle/>
          <a:p>
            <a:fld id="{5509821E-890D-4BBD-81D5-CE7F337297CF}" type="slidenum">
              <a:rPr lang="en-US" smtClean="0"/>
              <a:pPr/>
              <a:t>‹#›</a:t>
            </a:fld>
            <a:endParaRPr lang="en-US"/>
          </a:p>
        </p:txBody>
      </p:sp>
      <p:sp>
        <p:nvSpPr>
          <p:cNvPr id="7" name="Round Same Side Corner Rectangle 6"/>
          <p:cNvSpPr/>
          <p:nvPr/>
        </p:nvSpPr>
        <p:spPr>
          <a:xfrm rot="5400000">
            <a:off x="4862513" y="2300287"/>
            <a:ext cx="6096000" cy="1952625"/>
          </a:xfrm>
          <a:prstGeom prst="round2SameRect">
            <a:avLst>
              <a:gd name="adj1" fmla="val 4902"/>
              <a:gd name="adj2" fmla="val 0"/>
            </a:avLst>
          </a:prstGeom>
          <a:solidFill>
            <a:schemeClr val="accent1"/>
          </a:soli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a:spLocks noGrp="1"/>
          </p:cNvSpPr>
          <p:nvPr>
            <p:ph type="title" orient="vert"/>
          </p:nvPr>
        </p:nvSpPr>
        <p:spPr>
          <a:xfrm>
            <a:off x="7029450" y="274638"/>
            <a:ext cx="1752600" cy="5973762"/>
          </a:xfrm>
        </p:spPr>
        <p:txBody>
          <a:bodyPr vert="eaVert"/>
          <a:lstStyle>
            <a:lvl1pPr>
              <a:defRPr>
                <a:solidFill>
                  <a:srgbClr val="FFFFFF"/>
                </a:solidFill>
              </a:defRPr>
            </a:lvl1pPr>
          </a:lstStyle>
          <a:p>
            <a:r>
              <a:rPr lang="en-US" smtClean="0"/>
              <a:t>Click to edit Master title style</a:t>
            </a:r>
            <a:endParaRPr lang="en-US" dirty="0"/>
          </a:p>
        </p:txBody>
      </p:sp>
      <p:cxnSp>
        <p:nvCxnSpPr>
          <p:cNvPr id="8" name="Straight Connector 7"/>
          <p:cNvCxnSpPr/>
          <p:nvPr/>
        </p:nvCxnSpPr>
        <p:spPr>
          <a:xfrm>
            <a:off x="228600" y="6528816"/>
            <a:ext cx="8686800" cy="1588"/>
          </a:xfrm>
          <a:prstGeom prst="line">
            <a:avLst/>
          </a:prstGeom>
          <a:ln w="12700" cap="rnd" cmpd="sng" algn="ctr">
            <a:solidFill>
              <a:schemeClr val="tx2"/>
            </a:solidFill>
            <a:prstDash val="solid"/>
          </a:ln>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ound Same Side Corner Rectangle 6"/>
          <p:cNvSpPr/>
          <p:nvPr/>
        </p:nvSpPr>
        <p:spPr>
          <a:xfrm>
            <a:off x="228600" y="152400"/>
            <a:ext cx="8686800" cy="1295400"/>
          </a:xfrm>
          <a:prstGeom prst="round2SameRect">
            <a:avLst>
              <a:gd name="adj1" fmla="val 4902"/>
              <a:gd name="adj2" fmla="val 0"/>
            </a:avLst>
          </a:prstGeom>
          <a:solidFill>
            <a:schemeClr val="accent1"/>
          </a:soli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04800" y="274638"/>
            <a:ext cx="85344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04800" y="1600200"/>
            <a:ext cx="85344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28600" y="6520942"/>
            <a:ext cx="2133600" cy="320040"/>
          </a:xfrm>
          <a:prstGeom prst="rect">
            <a:avLst/>
          </a:prstGeom>
        </p:spPr>
        <p:txBody>
          <a:bodyPr vert="horz" lIns="91440" tIns="45720" rIns="91440" bIns="45720" rtlCol="0" anchor="ctr"/>
          <a:lstStyle>
            <a:lvl1pPr algn="l">
              <a:defRPr sz="1200">
                <a:solidFill>
                  <a:schemeClr val="tx2"/>
                </a:solidFill>
              </a:defRPr>
            </a:lvl1pPr>
          </a:lstStyle>
          <a:p>
            <a:fld id="{FCD4A1FF-D76B-4795-BB54-4AA7441FC709}" type="datetimeFigureOut">
              <a:rPr lang="en-US" smtClean="0"/>
              <a:pPr/>
              <a:t>11/21/2011</a:t>
            </a:fld>
            <a:endParaRPr lang="en-US"/>
          </a:p>
        </p:txBody>
      </p:sp>
      <p:sp>
        <p:nvSpPr>
          <p:cNvPr id="5" name="Footer Placeholder 4"/>
          <p:cNvSpPr>
            <a:spLocks noGrp="1"/>
          </p:cNvSpPr>
          <p:nvPr>
            <p:ph type="ftr" sz="quarter" idx="3"/>
          </p:nvPr>
        </p:nvSpPr>
        <p:spPr>
          <a:xfrm>
            <a:off x="2895600" y="6520942"/>
            <a:ext cx="3429000" cy="320040"/>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781800" y="6520942"/>
            <a:ext cx="2133600" cy="320040"/>
          </a:xfrm>
          <a:prstGeom prst="rect">
            <a:avLst/>
          </a:prstGeom>
        </p:spPr>
        <p:txBody>
          <a:bodyPr vert="horz" lIns="91440" tIns="45720" rIns="91440" bIns="45720" rtlCol="0" anchor="ctr"/>
          <a:lstStyle>
            <a:lvl1pPr algn="r">
              <a:defRPr sz="1200">
                <a:solidFill>
                  <a:schemeClr val="tx2"/>
                </a:solidFill>
              </a:defRPr>
            </a:lvl1pPr>
          </a:lstStyle>
          <a:p>
            <a:fld id="{5509821E-890D-4BBD-81D5-CE7F337297CF}" type="slidenum">
              <a:rPr lang="en-US" smtClean="0"/>
              <a:pPr/>
              <a:t>‹#›</a:t>
            </a:fld>
            <a:endParaRPr lang="en-US"/>
          </a:p>
        </p:txBody>
      </p:sp>
      <p:cxnSp>
        <p:nvCxnSpPr>
          <p:cNvPr id="8" name="Straight Connector 7"/>
          <p:cNvCxnSpPr/>
          <p:nvPr/>
        </p:nvCxnSpPr>
        <p:spPr>
          <a:xfrm>
            <a:off x="228600" y="6524625"/>
            <a:ext cx="8686800" cy="1588"/>
          </a:xfrm>
          <a:prstGeom prst="line">
            <a:avLst/>
          </a:prstGeom>
          <a:ln w="12700" cap="rnd" cmpd="sng" algn="ctr">
            <a:solidFill>
              <a:schemeClr val="tx2"/>
            </a:solidFill>
            <a:prstDash val="solid"/>
          </a:ln>
          <a:effectLst/>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ctr" defTabSz="914400" rtl="0" eaLnBrk="1" latinLnBrk="0" hangingPunct="1">
        <a:spcBef>
          <a:spcPct val="0"/>
        </a:spcBef>
        <a:buNone/>
        <a:defRPr sz="3600" kern="1200">
          <a:solidFill>
            <a:srgbClr val="FFFFFF"/>
          </a:solidFill>
          <a:effectLst/>
          <a:latin typeface="+mj-lt"/>
          <a:ea typeface="+mj-ea"/>
          <a:cs typeface="+mj-cs"/>
        </a:defRPr>
      </a:lvl1pPr>
    </p:titleStyle>
    <p:bodyStyle>
      <a:lvl1pPr marL="274320" indent="-274320" algn="l" defTabSz="914400" rtl="0" eaLnBrk="1" latinLnBrk="0" hangingPunct="1">
        <a:spcBef>
          <a:spcPct val="20000"/>
        </a:spcBef>
        <a:buClr>
          <a:schemeClr val="accent2"/>
        </a:buClr>
        <a:buSzPct val="85000"/>
        <a:buFont typeface="Wingdings 2" pitchFamily="18" charset="2"/>
        <a:buChar char=""/>
        <a:defRPr sz="2800" kern="1200">
          <a:solidFill>
            <a:schemeClr val="tx1"/>
          </a:solidFill>
          <a:latin typeface="+mn-lt"/>
          <a:ea typeface="+mn-ea"/>
          <a:cs typeface="+mn-cs"/>
        </a:defRPr>
      </a:lvl1pPr>
      <a:lvl2pPr marL="548640" indent="-228600" algn="l" defTabSz="914400" rtl="0" eaLnBrk="1" latinLnBrk="0" hangingPunct="1">
        <a:spcBef>
          <a:spcPct val="20000"/>
        </a:spcBef>
        <a:buClr>
          <a:schemeClr val="accent2"/>
        </a:buClr>
        <a:buSzPct val="85000"/>
        <a:buFont typeface="Wingdings 2" pitchFamily="18" charset="2"/>
        <a:buChar char=""/>
        <a:defRPr sz="2400" kern="1200">
          <a:solidFill>
            <a:schemeClr val="tx1"/>
          </a:solidFill>
          <a:latin typeface="+mn-lt"/>
          <a:ea typeface="+mn-ea"/>
          <a:cs typeface="+mn-cs"/>
        </a:defRPr>
      </a:lvl2pPr>
      <a:lvl3pPr marL="731520" indent="-18288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3pPr>
      <a:lvl4pPr marL="1005840" indent="-182880" algn="l" defTabSz="914400" rtl="0" eaLnBrk="1" latinLnBrk="0" hangingPunct="1">
        <a:spcBef>
          <a:spcPct val="20000"/>
        </a:spcBef>
        <a:buClr>
          <a:schemeClr val="accent2"/>
        </a:buClr>
        <a:buSzPct val="100000"/>
        <a:buFont typeface="Arial" pitchFamily="34" charset="0"/>
        <a:buChar char="•"/>
        <a:defRPr sz="1800" kern="1200">
          <a:solidFill>
            <a:schemeClr val="tx2"/>
          </a:solidFill>
          <a:latin typeface="+mn-lt"/>
          <a:ea typeface="+mn-ea"/>
          <a:cs typeface="+mn-cs"/>
        </a:defRPr>
      </a:lvl4pPr>
      <a:lvl5pPr marL="1280160" indent="-182880" algn="l" defTabSz="914400" rtl="0" eaLnBrk="1" latinLnBrk="0" hangingPunct="1">
        <a:spcBef>
          <a:spcPct val="20000"/>
        </a:spcBef>
        <a:buClr>
          <a:schemeClr val="accent2"/>
        </a:buClr>
        <a:buFont typeface="Arial" pitchFamily="34" charset="0"/>
        <a:buChar char="•"/>
        <a:defRPr sz="1800" kern="1200">
          <a:solidFill>
            <a:schemeClr val="tx1"/>
          </a:solidFill>
          <a:latin typeface="+mn-lt"/>
          <a:ea typeface="+mn-ea"/>
          <a:cs typeface="+mn-cs"/>
        </a:defRPr>
      </a:lvl5pPr>
      <a:lvl6pPr marL="1463040" indent="-182880" algn="l" defTabSz="914400" rtl="0" eaLnBrk="1" latinLnBrk="0" hangingPunct="1">
        <a:spcBef>
          <a:spcPct val="20000"/>
        </a:spcBef>
        <a:buClr>
          <a:schemeClr val="accent2"/>
        </a:buClr>
        <a:buFont typeface="Arial" pitchFamily="34" charset="0"/>
        <a:buChar char="•"/>
        <a:defRPr sz="1600" kern="1200">
          <a:solidFill>
            <a:schemeClr val="tx2"/>
          </a:solidFill>
          <a:latin typeface="+mn-lt"/>
          <a:ea typeface="+mn-ea"/>
          <a:cs typeface="+mn-cs"/>
        </a:defRPr>
      </a:lvl6pPr>
      <a:lvl7pPr marL="1737360" indent="-182880" algn="l" defTabSz="914400" rtl="0" eaLnBrk="1" latinLnBrk="0" hangingPunct="1">
        <a:spcBef>
          <a:spcPct val="20000"/>
        </a:spcBef>
        <a:buClr>
          <a:schemeClr val="accent2"/>
        </a:buClr>
        <a:buFont typeface="Arial" pitchFamily="34" charset="0"/>
        <a:buChar char="•"/>
        <a:defRPr sz="1600" kern="1200">
          <a:solidFill>
            <a:schemeClr val="tx1"/>
          </a:solidFill>
          <a:latin typeface="+mn-lt"/>
          <a:ea typeface="+mn-ea"/>
          <a:cs typeface="+mn-cs"/>
        </a:defRPr>
      </a:lvl7pPr>
      <a:lvl8pPr marL="1920240" indent="-182880" algn="l" defTabSz="914400" rtl="0" eaLnBrk="1" latinLnBrk="0" hangingPunct="1">
        <a:spcBef>
          <a:spcPct val="20000"/>
        </a:spcBef>
        <a:buClr>
          <a:schemeClr val="accent2"/>
        </a:buClr>
        <a:buFont typeface="Arial" pitchFamily="34" charset="0"/>
        <a:buChar char="•"/>
        <a:defRPr sz="1600" kern="1200" baseline="0">
          <a:solidFill>
            <a:schemeClr val="tx2"/>
          </a:solidFill>
          <a:latin typeface="+mn-lt"/>
          <a:ea typeface="+mn-ea"/>
          <a:cs typeface="+mn-cs"/>
        </a:defRPr>
      </a:lvl8pPr>
      <a:lvl9pPr marL="2194560" indent="-182880" algn="l" defTabSz="914400" rtl="0" eaLnBrk="1" latinLnBrk="0" hangingPunct="1">
        <a:spcBef>
          <a:spcPts val="310"/>
        </a:spcBef>
        <a:buClr>
          <a:schemeClr val="accent2"/>
        </a:buClr>
        <a:buFont typeface="Arial"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kern="1200" dirty="0" smtClean="0">
                <a:solidFill>
                  <a:schemeClr val="tx1"/>
                </a:solidFill>
                <a:latin typeface="+mj-lt"/>
                <a:ea typeface="+mj-ea"/>
                <a:cs typeface="+mj-cs"/>
              </a:rPr>
              <a:t>John 7:15-24</a:t>
            </a:r>
            <a:endParaRPr lang="en-US" dirty="0"/>
          </a:p>
        </p:txBody>
      </p:sp>
      <p:sp>
        <p:nvSpPr>
          <p:cNvPr id="3" name="Content Placeholder 2"/>
          <p:cNvSpPr>
            <a:spLocks noGrp="1"/>
          </p:cNvSpPr>
          <p:nvPr>
            <p:ph idx="1"/>
          </p:nvPr>
        </p:nvSpPr>
        <p:spPr>
          <a:xfrm>
            <a:off x="457200" y="1600200"/>
            <a:ext cx="8229600" cy="4876800"/>
          </a:xfrm>
        </p:spPr>
        <p:txBody>
          <a:bodyPr>
            <a:normAutofit lnSpcReduction="10000"/>
          </a:bodyPr>
          <a:lstStyle/>
          <a:p>
            <a:pPr marL="0" indent="0">
              <a:buNone/>
            </a:pPr>
            <a:r>
              <a:rPr lang="en-US" b="1" dirty="0" smtClean="0"/>
              <a:t>And the Jews marveled, saying, “How does this Man know letters, having never studied?” Jesus answered them and said, “My doctrine is not Mine, but His who sent Me. If anyone wants to do His will, he shall know concerning the doctrine, whether it is from God or whether I speak on My own authority. He who speaks from himself seeks his own glory; but He who seeks the glory of the One who sent Him is true, and no unrighteousness is in Him. Did not Moses give you the law, yet none of you keeps the law? Why do you seek to kill Me?”…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kern="1200" dirty="0" smtClean="0">
                <a:solidFill>
                  <a:schemeClr val="tx1"/>
                </a:solidFill>
                <a:latin typeface="+mj-lt"/>
                <a:ea typeface="+mj-ea"/>
                <a:cs typeface="+mj-cs"/>
              </a:rPr>
              <a:t>John 7:15-24</a:t>
            </a:r>
            <a:endParaRPr lang="en-US" dirty="0"/>
          </a:p>
        </p:txBody>
      </p:sp>
      <p:sp>
        <p:nvSpPr>
          <p:cNvPr id="3" name="Content Placeholder 2"/>
          <p:cNvSpPr>
            <a:spLocks noGrp="1"/>
          </p:cNvSpPr>
          <p:nvPr>
            <p:ph idx="1"/>
          </p:nvPr>
        </p:nvSpPr>
        <p:spPr>
          <a:xfrm>
            <a:off x="457200" y="1600200"/>
            <a:ext cx="8229600" cy="4876800"/>
          </a:xfrm>
        </p:spPr>
        <p:txBody>
          <a:bodyPr>
            <a:normAutofit lnSpcReduction="10000"/>
          </a:bodyPr>
          <a:lstStyle/>
          <a:p>
            <a:pPr marL="0" indent="0">
              <a:buNone/>
            </a:pPr>
            <a:r>
              <a:rPr lang="en-US" b="1" dirty="0" smtClean="0"/>
              <a:t>…The people answered and said, “You have a demon. Who is seeking to kill You?”  Jesus answered and said to them, “I did one work, and you all marvel. Moses therefore gave you circumcision (not that it is from Moses, but from the fathers), and you circumcise a man on the Sabbath. If a man receives circumcision on the Sabbath, so that the law of Moses should not be broken, are you angry with Me because I made a man completely well on the Sabbath? Do not judge according to appearance, but judge with righteous judgment.”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kern="1200" dirty="0" smtClean="0">
                <a:solidFill>
                  <a:schemeClr val="tx1"/>
                </a:solidFill>
                <a:latin typeface="+mj-lt"/>
                <a:ea typeface="+mj-ea"/>
                <a:cs typeface="+mj-cs"/>
              </a:rPr>
              <a:t>Judging From Appearances</a:t>
            </a:r>
            <a:endParaRPr lang="en-US" dirty="0"/>
          </a:p>
        </p:txBody>
      </p:sp>
      <p:sp>
        <p:nvSpPr>
          <p:cNvPr id="3" name="Content Placeholder 2"/>
          <p:cNvSpPr>
            <a:spLocks noGrp="1"/>
          </p:cNvSpPr>
          <p:nvPr>
            <p:ph idx="1"/>
          </p:nvPr>
        </p:nvSpPr>
        <p:spPr>
          <a:xfrm>
            <a:off x="457200" y="1600200"/>
            <a:ext cx="8229600" cy="4876800"/>
          </a:xfrm>
        </p:spPr>
        <p:txBody>
          <a:bodyPr>
            <a:normAutofit/>
          </a:bodyPr>
          <a:lstStyle/>
          <a:p>
            <a:pPr>
              <a:buNone/>
            </a:pPr>
            <a:r>
              <a:rPr lang="en-US" sz="4000" b="1" dirty="0" smtClean="0"/>
              <a:t>I</a:t>
            </a:r>
            <a:r>
              <a:rPr lang="en-US" sz="4000" b="1" dirty="0"/>
              <a:t>. “Judge Not” (</a:t>
            </a:r>
            <a:r>
              <a:rPr lang="en-US" sz="4000" dirty="0"/>
              <a:t>Matthew 7:1-5</a:t>
            </a:r>
            <a:r>
              <a:rPr lang="en-US" sz="4000" dirty="0" smtClean="0"/>
              <a:t>).</a:t>
            </a:r>
            <a:endParaRPr lang="en-US" sz="4000" dirty="0"/>
          </a:p>
          <a:p>
            <a:pPr algn="ctr">
              <a:spcBef>
                <a:spcPts val="1800"/>
              </a:spcBef>
            </a:pPr>
            <a:r>
              <a:rPr lang="en-US" sz="3600" dirty="0"/>
              <a:t>1 Corinthians 5:9-6:5</a:t>
            </a:r>
          </a:p>
          <a:p>
            <a:pPr algn="ctr"/>
            <a:r>
              <a:rPr lang="en-US" sz="3600" dirty="0"/>
              <a:t>1 Corinthians 14:29 </a:t>
            </a:r>
          </a:p>
          <a:p>
            <a:pPr algn="ctr"/>
            <a:r>
              <a:rPr lang="en-US" sz="3600" dirty="0"/>
              <a:t>1 Corinthians 11:27-31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kern="1200" dirty="0" smtClean="0">
                <a:solidFill>
                  <a:schemeClr val="tx1"/>
                </a:solidFill>
                <a:latin typeface="+mj-lt"/>
                <a:ea typeface="+mj-ea"/>
                <a:cs typeface="+mj-cs"/>
              </a:rPr>
              <a:t>Judging From Appearances</a:t>
            </a:r>
            <a:endParaRPr lang="en-US" dirty="0"/>
          </a:p>
        </p:txBody>
      </p:sp>
      <p:sp>
        <p:nvSpPr>
          <p:cNvPr id="3" name="Content Placeholder 2"/>
          <p:cNvSpPr>
            <a:spLocks noGrp="1"/>
          </p:cNvSpPr>
          <p:nvPr>
            <p:ph idx="1"/>
          </p:nvPr>
        </p:nvSpPr>
        <p:spPr>
          <a:xfrm>
            <a:off x="457200" y="1600200"/>
            <a:ext cx="8229600" cy="4876800"/>
          </a:xfrm>
        </p:spPr>
        <p:txBody>
          <a:bodyPr>
            <a:normAutofit/>
          </a:bodyPr>
          <a:lstStyle/>
          <a:p>
            <a:pPr marL="566738" indent="-566738">
              <a:buNone/>
              <a:tabLst>
                <a:tab pos="174625" algn="l"/>
              </a:tabLst>
            </a:pPr>
            <a:r>
              <a:rPr lang="en-US" sz="4400" b="1" dirty="0" smtClean="0"/>
              <a:t>II</a:t>
            </a:r>
            <a:r>
              <a:rPr lang="en-US" sz="4400" b="1" dirty="0"/>
              <a:t>. Samuel’s Mistake </a:t>
            </a:r>
            <a:r>
              <a:rPr lang="en-US" sz="4400" dirty="0"/>
              <a:t>(1 </a:t>
            </a:r>
            <a:r>
              <a:rPr lang="en-US" sz="4400" dirty="0" smtClean="0"/>
              <a:t>Sam. </a:t>
            </a:r>
            <a:r>
              <a:rPr lang="en-US" sz="4400" dirty="0"/>
              <a:t>16:6, 7</a:t>
            </a:r>
            <a:r>
              <a:rPr lang="en-US" sz="4400" dirty="0" smtClean="0"/>
              <a:t>).</a:t>
            </a:r>
            <a:endParaRPr lang="en-US" sz="4400" dirty="0"/>
          </a:p>
          <a:p>
            <a:pPr algn="ctr">
              <a:spcBef>
                <a:spcPts val="1800"/>
              </a:spcBef>
            </a:pPr>
            <a:r>
              <a:rPr lang="en-US" sz="3600" dirty="0"/>
              <a:t>1 Samuel 17:28</a:t>
            </a:r>
          </a:p>
          <a:p>
            <a:pPr algn="ctr"/>
            <a:r>
              <a:rPr lang="en-US" sz="3600" dirty="0"/>
              <a:t>1 Samuel 16:12   </a:t>
            </a:r>
          </a:p>
          <a:p>
            <a:pPr marL="682625" indent="-682625">
              <a:spcBef>
                <a:spcPts val="1800"/>
              </a:spcBef>
              <a:buNone/>
            </a:pPr>
            <a:r>
              <a:rPr lang="en-US" sz="4000" b="1" dirty="0"/>
              <a:t>III. Pharaoh the Boaster </a:t>
            </a:r>
            <a:r>
              <a:rPr lang="en-US" sz="4000" dirty="0"/>
              <a:t>(Jeremiah 46:1,2; 17-22).</a:t>
            </a:r>
          </a:p>
          <a:p>
            <a:pPr>
              <a:buNone/>
            </a:pPr>
            <a:r>
              <a:rPr lang="en-US" dirty="0"/>
              <a:t>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kern="1200" dirty="0" smtClean="0">
                <a:solidFill>
                  <a:schemeClr val="tx1"/>
                </a:solidFill>
                <a:latin typeface="+mj-lt"/>
                <a:ea typeface="+mj-ea"/>
                <a:cs typeface="+mj-cs"/>
              </a:rPr>
              <a:t>Judging From Appearances</a:t>
            </a:r>
            <a:endParaRPr lang="en-US" dirty="0"/>
          </a:p>
        </p:txBody>
      </p:sp>
      <p:sp>
        <p:nvSpPr>
          <p:cNvPr id="3" name="Content Placeholder 2"/>
          <p:cNvSpPr>
            <a:spLocks noGrp="1"/>
          </p:cNvSpPr>
          <p:nvPr>
            <p:ph idx="1"/>
          </p:nvPr>
        </p:nvSpPr>
        <p:spPr>
          <a:xfrm>
            <a:off x="457200" y="2057400"/>
            <a:ext cx="8686800" cy="4419600"/>
          </a:xfrm>
        </p:spPr>
        <p:txBody>
          <a:bodyPr>
            <a:normAutofit/>
          </a:bodyPr>
          <a:lstStyle/>
          <a:p>
            <a:pPr>
              <a:buNone/>
            </a:pPr>
            <a:r>
              <a:rPr lang="en-US" sz="4400" b="1" dirty="0" smtClean="0"/>
              <a:t>IV</a:t>
            </a:r>
            <a:r>
              <a:rPr lang="en-US" sz="4400" b="1" dirty="0"/>
              <a:t>. Claudius </a:t>
            </a:r>
            <a:r>
              <a:rPr lang="en-US" sz="4400" b="1" dirty="0" err="1"/>
              <a:t>Lysias</a:t>
            </a:r>
            <a:r>
              <a:rPr lang="en-US" sz="4400" b="1" dirty="0"/>
              <a:t> </a:t>
            </a:r>
            <a:r>
              <a:rPr lang="en-US" sz="4400" dirty="0"/>
              <a:t>(Acts 21:37</a:t>
            </a:r>
            <a:r>
              <a:rPr lang="en-US" sz="4400" dirty="0" smtClean="0"/>
              <a:t>).</a:t>
            </a:r>
            <a:endParaRPr lang="en-US" dirty="0"/>
          </a:p>
          <a:p>
            <a:pPr algn="ctr">
              <a:spcBef>
                <a:spcPts val="1800"/>
              </a:spcBef>
            </a:pPr>
            <a:r>
              <a:rPr lang="en-US" sz="3600" dirty="0"/>
              <a:t>Acts 23:26 </a:t>
            </a:r>
          </a:p>
          <a:p>
            <a:pPr>
              <a:buNone/>
            </a:pPr>
            <a:r>
              <a:rPr lang="en-US" dirty="0"/>
              <a:t> </a:t>
            </a:r>
          </a:p>
          <a:p>
            <a:pPr>
              <a:buNone/>
            </a:pPr>
            <a:r>
              <a:rPr lang="en-US" sz="4400" b="1" dirty="0"/>
              <a:t>V. Paul Misjudged</a:t>
            </a:r>
            <a:r>
              <a:rPr lang="en-US" sz="4400" dirty="0"/>
              <a:t> (2 </a:t>
            </a:r>
            <a:r>
              <a:rPr lang="en-US" sz="4400" dirty="0" smtClean="0"/>
              <a:t>Cor. 10:10</a:t>
            </a:r>
            <a:r>
              <a:rPr lang="en-US" sz="4400" dirty="0"/>
              <a:t>).</a:t>
            </a:r>
            <a:r>
              <a:rPr lang="en-US" sz="4000" dirty="0"/>
              <a:t>   </a:t>
            </a:r>
          </a:p>
          <a:p>
            <a:pPr>
              <a:buNone/>
            </a:pPr>
            <a:r>
              <a:rPr lang="en-US" dirty="0"/>
              <a:t> </a:t>
            </a:r>
          </a:p>
          <a:p>
            <a:pPr>
              <a:buNone/>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b="1" kern="1200" dirty="0" smtClean="0">
                <a:solidFill>
                  <a:schemeClr val="tx1"/>
                </a:solidFill>
                <a:latin typeface="+mj-lt"/>
                <a:ea typeface="+mj-ea"/>
                <a:cs typeface="+mj-cs"/>
              </a:rPr>
              <a:t>Judging From Appearances</a:t>
            </a:r>
            <a:endParaRPr lang="en-US" dirty="0"/>
          </a:p>
        </p:txBody>
      </p:sp>
      <p:sp>
        <p:nvSpPr>
          <p:cNvPr id="3" name="Content Placeholder 2"/>
          <p:cNvSpPr>
            <a:spLocks noGrp="1"/>
          </p:cNvSpPr>
          <p:nvPr>
            <p:ph idx="1"/>
          </p:nvPr>
        </p:nvSpPr>
        <p:spPr>
          <a:xfrm>
            <a:off x="457200" y="1600200"/>
            <a:ext cx="8229600" cy="4876800"/>
          </a:xfrm>
        </p:spPr>
        <p:txBody>
          <a:bodyPr>
            <a:normAutofit/>
          </a:bodyPr>
          <a:lstStyle/>
          <a:p>
            <a:pPr marL="914400" indent="-914400">
              <a:buNone/>
              <a:tabLst>
                <a:tab pos="914400" algn="l"/>
              </a:tabLst>
            </a:pPr>
            <a:r>
              <a:rPr lang="en-US" sz="4400" dirty="0"/>
              <a:t> </a:t>
            </a:r>
            <a:r>
              <a:rPr lang="en-US" sz="4400" b="1" dirty="0" err="1" smtClean="0"/>
              <a:t>Vl</a:t>
            </a:r>
            <a:r>
              <a:rPr lang="en-US" sz="4400" b="1" dirty="0"/>
              <a:t>. Misjudged Christ </a:t>
            </a:r>
            <a:r>
              <a:rPr lang="en-US" sz="4400" dirty="0"/>
              <a:t>(Matthew 13:54-57</a:t>
            </a:r>
            <a:r>
              <a:rPr lang="en-US" sz="4400" dirty="0" smtClean="0"/>
              <a:t>).</a:t>
            </a:r>
            <a:endParaRPr lang="en-US" dirty="0"/>
          </a:p>
          <a:p>
            <a:pPr algn="ctr">
              <a:spcBef>
                <a:spcPts val="1800"/>
              </a:spcBef>
            </a:pPr>
            <a:r>
              <a:rPr lang="en-US" sz="4000" dirty="0"/>
              <a:t>John 1:45-46</a:t>
            </a:r>
          </a:p>
          <a:p>
            <a:pPr algn="ctr"/>
            <a:r>
              <a:rPr lang="en-US" sz="4000" dirty="0"/>
              <a:t>Matthew 9:11-13</a:t>
            </a:r>
          </a:p>
          <a:p>
            <a:pPr>
              <a:buNone/>
            </a:pPr>
            <a:r>
              <a:rPr lang="en-US" dirty="0"/>
              <a:t> </a:t>
            </a:r>
          </a:p>
          <a:p>
            <a:pPr>
              <a:buNone/>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fab">
  <a:themeElements>
    <a:clrScheme name="Prefab">
      <a:dk1>
        <a:sysClr val="windowText" lastClr="000000"/>
      </a:dk1>
      <a:lt1>
        <a:sysClr val="window" lastClr="FFFFFF"/>
      </a:lt1>
      <a:dk2>
        <a:srgbClr val="5D5C64"/>
      </a:dk2>
      <a:lt2>
        <a:srgbClr val="E4D9BE"/>
      </a:lt2>
      <a:accent1>
        <a:srgbClr val="E0B62E"/>
      </a:accent1>
      <a:accent2>
        <a:srgbClr val="E6632E"/>
      </a:accent2>
      <a:accent3>
        <a:srgbClr val="73C1C7"/>
      </a:accent3>
      <a:accent4>
        <a:srgbClr val="75964C"/>
      </a:accent4>
      <a:accent5>
        <a:srgbClr val="C78C45"/>
      </a:accent5>
      <a:accent6>
        <a:srgbClr val="BCA076"/>
      </a:accent6>
      <a:hlink>
        <a:srgbClr val="CF3B0D"/>
      </a:hlink>
      <a:folHlink>
        <a:srgbClr val="7E756C"/>
      </a:folHlink>
    </a:clrScheme>
    <a:fontScheme name="Prefab">
      <a:majorFont>
        <a:latin typeface="Arial Black"/>
        <a:ea typeface=""/>
        <a:cs typeface=""/>
        <a:font script="Jpan" typeface="ＭＳ Ｐゴシック"/>
        <a:font script="Hang" typeface="HY견고딕"/>
        <a:font script="Hans" typeface="宋体"/>
        <a:font script="Hant" typeface="新細明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refab">
      <a:fillStyleLst>
        <a:solidFill>
          <a:schemeClr val="phClr"/>
        </a:solidFill>
        <a:gradFill rotWithShape="1">
          <a:gsLst>
            <a:gs pos="0">
              <a:schemeClr val="phClr">
                <a:tint val="30000"/>
                <a:satMod val="200000"/>
              </a:schemeClr>
            </a:gs>
            <a:gs pos="30000">
              <a:schemeClr val="phClr">
                <a:tint val="60000"/>
                <a:satMod val="250000"/>
              </a:schemeClr>
            </a:gs>
            <a:gs pos="50000">
              <a:schemeClr val="phClr">
                <a:tint val="57000"/>
                <a:satMod val="250000"/>
              </a:schemeClr>
            </a:gs>
            <a:gs pos="100000">
              <a:schemeClr val="phClr">
                <a:tint val="17000"/>
                <a:satMod val="350000"/>
              </a:schemeClr>
            </a:gs>
          </a:gsLst>
          <a:lin ang="4000000" scaled="1"/>
        </a:gradFill>
        <a:gradFill rotWithShape="1">
          <a:gsLst>
            <a:gs pos="0">
              <a:schemeClr val="phClr">
                <a:tint val="75000"/>
                <a:satMod val="110000"/>
              </a:schemeClr>
            </a:gs>
            <a:gs pos="30000">
              <a:schemeClr val="phClr">
                <a:shade val="75000"/>
                <a:satMod val="130000"/>
              </a:schemeClr>
            </a:gs>
            <a:gs pos="50000">
              <a:schemeClr val="phClr">
                <a:shade val="70000"/>
                <a:satMod val="135000"/>
              </a:schemeClr>
            </a:gs>
            <a:gs pos="100000">
              <a:schemeClr val="phClr">
                <a:tint val="75000"/>
                <a:satMod val="110000"/>
              </a:schemeClr>
            </a:gs>
          </a:gsLst>
          <a:lin ang="4000000" scaled="1"/>
        </a:gradFill>
      </a:fillStyleLst>
      <a:lnStyleLst>
        <a:ln w="9525" cap="flat" cmpd="sng" algn="ctr">
          <a:solidFill>
            <a:schemeClr val="phClr">
              <a:shade val="95000"/>
              <a:satMod val="105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90000" algn="ctr" rotWithShape="0">
              <a:srgbClr val="000000">
                <a:alpha val="60000"/>
              </a:srgbClr>
            </a:outerShdw>
          </a:effectLst>
        </a:effectStyle>
        <a:effectStyle>
          <a:effectLst>
            <a:outerShdw blurRad="110000" algn="ctr" rotWithShape="0">
              <a:srgbClr val="000000">
                <a:alpha val="65000"/>
              </a:srgbClr>
            </a:outerShdw>
          </a:effectLst>
        </a:effectStyle>
        <a:effectStyle>
          <a:effectLst>
            <a:outerShdw blurRad="120000" algn="ctr" rotWithShape="0">
              <a:srgbClr val="000000">
                <a:alpha val="70000"/>
              </a:srgbClr>
            </a:outerShdw>
          </a:effectLst>
          <a:scene3d>
            <a:camera prst="orthographicFront"/>
            <a:lightRig rig="glow" dir="t">
              <a:rot lat="0" lon="0" rev="1800000"/>
            </a:lightRig>
          </a:scene3d>
          <a:sp3d contourW="12700" prstMaterial="dkEdge">
            <a:bevelT w="50800" h="44450" prst="angle"/>
            <a:contourClr>
              <a:schemeClr val="phClr">
                <a:shade val="40000"/>
              </a:schemeClr>
            </a:contourClr>
          </a:sp3d>
        </a:effectStyle>
      </a:effectStyleLst>
      <a:bgFillStyleLst>
        <a:solidFill>
          <a:schemeClr val="phClr"/>
        </a:solidFill>
        <a:gradFill rotWithShape="1">
          <a:gsLst>
            <a:gs pos="0">
              <a:schemeClr val="phClr">
                <a:tint val="75000"/>
                <a:satMod val="110000"/>
              </a:schemeClr>
            </a:gs>
            <a:gs pos="30000">
              <a:schemeClr val="phClr">
                <a:shade val="75000"/>
                <a:satMod val="130000"/>
              </a:schemeClr>
            </a:gs>
            <a:gs pos="50000">
              <a:schemeClr val="phClr">
                <a:shade val="70000"/>
                <a:satMod val="135000"/>
              </a:schemeClr>
            </a:gs>
            <a:gs pos="100000">
              <a:schemeClr val="phClr">
                <a:tint val="75000"/>
                <a:satMod val="110000"/>
              </a:schemeClr>
            </a:gs>
          </a:gsLst>
          <a:lin ang="4000000" scaled="1"/>
        </a:gradFill>
        <a:blipFill>
          <a:blip xmlns:r="http://schemas.openxmlformats.org/officeDocument/2006/relationships" r:embed="rId1">
            <a:duotone>
              <a:schemeClr val="phClr">
                <a:shade val="75000"/>
                <a:satMod val="120000"/>
              </a:schemeClr>
              <a:schemeClr val="phClr">
                <a:tint val="94000"/>
                <a:satMod val="21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Prefab</Template>
  <TotalTime>36</TotalTime>
  <Words>311</Words>
  <Application>Microsoft Office PowerPoint</Application>
  <PresentationFormat>On-screen Show (4:3)</PresentationFormat>
  <Paragraphs>26</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Prefab</vt:lpstr>
      <vt:lpstr>John 7:15-24</vt:lpstr>
      <vt:lpstr>John 7:15-24</vt:lpstr>
      <vt:lpstr>Judging From Appearances</vt:lpstr>
      <vt:lpstr>Judging From Appearances</vt:lpstr>
      <vt:lpstr>Judging From Appearances</vt:lpstr>
      <vt:lpstr>Judging From Appearances</vt:lpstr>
    </vt:vector>
  </TitlesOfParts>
  <Company>Olsen Park church of Christ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John 7:15-24</dc:title>
  <dc:creator>OlsenParkLaptop</dc:creator>
  <cp:lastModifiedBy>OlsenParkLaptop</cp:lastModifiedBy>
  <cp:revision>3</cp:revision>
  <dcterms:created xsi:type="dcterms:W3CDTF">2011-11-20T17:56:56Z</dcterms:created>
  <dcterms:modified xsi:type="dcterms:W3CDTF">2011-11-21T18:30:33Z</dcterms:modified>
</cp:coreProperties>
</file>