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Layouts/slideLayout7.xml" ContentType="application/vnd.openxmlformats-officedocument.presentationml.slideLayout+xml"/>
  <Override PartName="/ppt/slideLayouts/slideLayout2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2"/>
    <p:sldMasterId id="2147483650" r:id="rId3"/>
    <p:sldMasterId id="2147483651" r:id="rId4"/>
  </p:sldMasterIdLst>
  <p:sldIdLst>
    <p:sldId id="258" r:id="rId5"/>
    <p:sldId id="259" r:id="rId6"/>
    <p:sldId id="260" r:id="rId7"/>
    <p:sldId id="261" r:id="rId8"/>
  </p:sldIdLst>
  <p:sldSz cx="9144000" cy="6858000" type="screen4x3"/>
  <p:notesSz cx="6858000" cy="9144000"/>
  <p:defaultTextStyle>
    <a:defPPr>
      <a:defRPr lang="en-MY"/>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C0C0C0"/>
    <a:srgbClr val="DDDDDD"/>
    <a:srgbClr val="FF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70" d="100"/>
          <a:sy n="70" d="100"/>
        </p:scale>
        <p:origin x="-108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3" Type="http://schemas.openxmlformats.org/officeDocument/2006/relationships/slideMaster" Target="slideMasters/slideMaster2.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lvl1pPr>
              <a:defRPr/>
            </a:lvl1pPr>
          </a:lstStyle>
          <a:p>
            <a:endParaRPr lang="en-MY"/>
          </a:p>
        </p:txBody>
      </p:sp>
      <p:sp>
        <p:nvSpPr>
          <p:cNvPr id="5" name="Footer Placeholder 4"/>
          <p:cNvSpPr>
            <a:spLocks noGrp="1"/>
          </p:cNvSpPr>
          <p:nvPr>
            <p:ph type="ftr" sz="quarter" idx="11"/>
          </p:nvPr>
        </p:nvSpPr>
        <p:spPr/>
        <p:txBody>
          <a:bodyPr/>
          <a:lstStyle>
            <a:lvl1pPr>
              <a:defRPr/>
            </a:lvl1pPr>
          </a:lstStyle>
          <a:p>
            <a:endParaRPr lang="en-MY"/>
          </a:p>
        </p:txBody>
      </p:sp>
      <p:sp>
        <p:nvSpPr>
          <p:cNvPr id="6" name="Slide Number Placeholder 5"/>
          <p:cNvSpPr>
            <a:spLocks noGrp="1"/>
          </p:cNvSpPr>
          <p:nvPr>
            <p:ph type="sldNum" sz="quarter" idx="12"/>
          </p:nvPr>
        </p:nvSpPr>
        <p:spPr/>
        <p:txBody>
          <a:bodyPr/>
          <a:lstStyle>
            <a:lvl1pPr>
              <a:defRPr/>
            </a:lvl1pPr>
          </a:lstStyle>
          <a:p>
            <a:fld id="{1D4B04EF-324F-4A9A-9050-8A922EFDEE4D}" type="slidenum">
              <a:rPr lang="en-MY"/>
              <a:pPr/>
              <a:t>‹#›</a:t>
            </a:fld>
            <a:endParaRPr lang="en-MY"/>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endParaRPr lang="en-MY"/>
          </a:p>
        </p:txBody>
      </p:sp>
      <p:sp>
        <p:nvSpPr>
          <p:cNvPr id="5" name="Footer Placeholder 4"/>
          <p:cNvSpPr>
            <a:spLocks noGrp="1"/>
          </p:cNvSpPr>
          <p:nvPr>
            <p:ph type="ftr" sz="quarter" idx="11"/>
          </p:nvPr>
        </p:nvSpPr>
        <p:spPr/>
        <p:txBody>
          <a:bodyPr/>
          <a:lstStyle>
            <a:lvl1pPr>
              <a:defRPr/>
            </a:lvl1pPr>
          </a:lstStyle>
          <a:p>
            <a:endParaRPr lang="en-MY"/>
          </a:p>
        </p:txBody>
      </p:sp>
      <p:sp>
        <p:nvSpPr>
          <p:cNvPr id="6" name="Slide Number Placeholder 5"/>
          <p:cNvSpPr>
            <a:spLocks noGrp="1"/>
          </p:cNvSpPr>
          <p:nvPr>
            <p:ph type="sldNum" sz="quarter" idx="12"/>
          </p:nvPr>
        </p:nvSpPr>
        <p:spPr/>
        <p:txBody>
          <a:bodyPr/>
          <a:lstStyle>
            <a:lvl1pPr>
              <a:defRPr/>
            </a:lvl1pPr>
          </a:lstStyle>
          <a:p>
            <a:fld id="{4B183839-8384-4145-A9FC-3842044CD31F}" type="slidenum">
              <a:rPr lang="en-MY"/>
              <a:pPr/>
              <a:t>‹#›</a:t>
            </a:fld>
            <a:endParaRPr lang="en-M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MY"/>
          </a:p>
        </p:txBody>
      </p:sp>
      <p:sp>
        <p:nvSpPr>
          <p:cNvPr id="5" name="Footer Placeholder 4"/>
          <p:cNvSpPr>
            <a:spLocks noGrp="1"/>
          </p:cNvSpPr>
          <p:nvPr>
            <p:ph type="ftr" sz="quarter" idx="11"/>
          </p:nvPr>
        </p:nvSpPr>
        <p:spPr/>
        <p:txBody>
          <a:bodyPr/>
          <a:lstStyle>
            <a:lvl1pPr>
              <a:defRPr/>
            </a:lvl1pPr>
          </a:lstStyle>
          <a:p>
            <a:endParaRPr lang="en-MY"/>
          </a:p>
        </p:txBody>
      </p:sp>
      <p:sp>
        <p:nvSpPr>
          <p:cNvPr id="6" name="Slide Number Placeholder 5"/>
          <p:cNvSpPr>
            <a:spLocks noGrp="1"/>
          </p:cNvSpPr>
          <p:nvPr>
            <p:ph type="sldNum" sz="quarter" idx="12"/>
          </p:nvPr>
        </p:nvSpPr>
        <p:spPr/>
        <p:txBody>
          <a:bodyPr/>
          <a:lstStyle>
            <a:lvl1pPr>
              <a:defRPr/>
            </a:lvl1pPr>
          </a:lstStyle>
          <a:p>
            <a:fld id="{9F7AD339-DCD5-4AD8-80A1-8D7F129E25DB}" type="slidenum">
              <a:rPr lang="en-MY"/>
              <a:pPr/>
              <a:t>‹#›</a:t>
            </a:fld>
            <a:endParaRPr lang="en-MY"/>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2667000" y="1676400"/>
            <a:ext cx="2933700" cy="4449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5753100" y="1676400"/>
            <a:ext cx="2933700" cy="4449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4"/>
          <p:cNvSpPr>
            <a:spLocks noGrp="1"/>
          </p:cNvSpPr>
          <p:nvPr>
            <p:ph type="dt" sz="half" idx="10"/>
          </p:nvPr>
        </p:nvSpPr>
        <p:spPr/>
        <p:txBody>
          <a:bodyPr/>
          <a:lstStyle>
            <a:lvl1pPr>
              <a:defRPr/>
            </a:lvl1pPr>
          </a:lstStyle>
          <a:p>
            <a:endParaRPr lang="en-MY"/>
          </a:p>
        </p:txBody>
      </p:sp>
      <p:sp>
        <p:nvSpPr>
          <p:cNvPr id="6" name="Footer Placeholder 5"/>
          <p:cNvSpPr>
            <a:spLocks noGrp="1"/>
          </p:cNvSpPr>
          <p:nvPr>
            <p:ph type="ftr" sz="quarter" idx="11"/>
          </p:nvPr>
        </p:nvSpPr>
        <p:spPr/>
        <p:txBody>
          <a:bodyPr/>
          <a:lstStyle>
            <a:lvl1pPr>
              <a:defRPr/>
            </a:lvl1pPr>
          </a:lstStyle>
          <a:p>
            <a:endParaRPr lang="en-MY"/>
          </a:p>
        </p:txBody>
      </p:sp>
      <p:sp>
        <p:nvSpPr>
          <p:cNvPr id="7" name="Slide Number Placeholder 6"/>
          <p:cNvSpPr>
            <a:spLocks noGrp="1"/>
          </p:cNvSpPr>
          <p:nvPr>
            <p:ph type="sldNum" sz="quarter" idx="12"/>
          </p:nvPr>
        </p:nvSpPr>
        <p:spPr/>
        <p:txBody>
          <a:bodyPr/>
          <a:lstStyle>
            <a:lvl1pPr>
              <a:defRPr/>
            </a:lvl1pPr>
          </a:lstStyle>
          <a:p>
            <a:fld id="{BC73AB88-7EE1-41F5-8B11-CE5275E1729C}" type="slidenum">
              <a:rPr lang="en-MY"/>
              <a:pPr/>
              <a:t>‹#›</a:t>
            </a:fld>
            <a:endParaRPr lang="en-M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6"/>
          <p:cNvSpPr>
            <a:spLocks noGrp="1"/>
          </p:cNvSpPr>
          <p:nvPr>
            <p:ph type="dt" sz="half" idx="10"/>
          </p:nvPr>
        </p:nvSpPr>
        <p:spPr/>
        <p:txBody>
          <a:bodyPr/>
          <a:lstStyle>
            <a:lvl1pPr>
              <a:defRPr/>
            </a:lvl1pPr>
          </a:lstStyle>
          <a:p>
            <a:endParaRPr lang="en-MY"/>
          </a:p>
        </p:txBody>
      </p:sp>
      <p:sp>
        <p:nvSpPr>
          <p:cNvPr id="8" name="Footer Placeholder 7"/>
          <p:cNvSpPr>
            <a:spLocks noGrp="1"/>
          </p:cNvSpPr>
          <p:nvPr>
            <p:ph type="ftr" sz="quarter" idx="11"/>
          </p:nvPr>
        </p:nvSpPr>
        <p:spPr/>
        <p:txBody>
          <a:bodyPr/>
          <a:lstStyle>
            <a:lvl1pPr>
              <a:defRPr/>
            </a:lvl1pPr>
          </a:lstStyle>
          <a:p>
            <a:endParaRPr lang="en-MY"/>
          </a:p>
        </p:txBody>
      </p:sp>
      <p:sp>
        <p:nvSpPr>
          <p:cNvPr id="9" name="Slide Number Placeholder 8"/>
          <p:cNvSpPr>
            <a:spLocks noGrp="1"/>
          </p:cNvSpPr>
          <p:nvPr>
            <p:ph type="sldNum" sz="quarter" idx="12"/>
          </p:nvPr>
        </p:nvSpPr>
        <p:spPr/>
        <p:txBody>
          <a:bodyPr/>
          <a:lstStyle>
            <a:lvl1pPr>
              <a:defRPr/>
            </a:lvl1pPr>
          </a:lstStyle>
          <a:p>
            <a:fld id="{C5111451-82AA-4468-93E6-2F4957C6618B}" type="slidenum">
              <a:rPr lang="en-MY"/>
              <a:pPr/>
              <a:t>‹#›</a:t>
            </a:fld>
            <a:endParaRPr lang="en-M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2"/>
          <p:cNvSpPr>
            <a:spLocks noGrp="1"/>
          </p:cNvSpPr>
          <p:nvPr>
            <p:ph type="dt" sz="half" idx="10"/>
          </p:nvPr>
        </p:nvSpPr>
        <p:spPr/>
        <p:txBody>
          <a:bodyPr/>
          <a:lstStyle>
            <a:lvl1pPr>
              <a:defRPr/>
            </a:lvl1pPr>
          </a:lstStyle>
          <a:p>
            <a:endParaRPr lang="en-MY"/>
          </a:p>
        </p:txBody>
      </p:sp>
      <p:sp>
        <p:nvSpPr>
          <p:cNvPr id="4" name="Footer Placeholder 3"/>
          <p:cNvSpPr>
            <a:spLocks noGrp="1"/>
          </p:cNvSpPr>
          <p:nvPr>
            <p:ph type="ftr" sz="quarter" idx="11"/>
          </p:nvPr>
        </p:nvSpPr>
        <p:spPr/>
        <p:txBody>
          <a:bodyPr/>
          <a:lstStyle>
            <a:lvl1pPr>
              <a:defRPr/>
            </a:lvl1pPr>
          </a:lstStyle>
          <a:p>
            <a:endParaRPr lang="en-MY"/>
          </a:p>
        </p:txBody>
      </p:sp>
      <p:sp>
        <p:nvSpPr>
          <p:cNvPr id="5" name="Slide Number Placeholder 4"/>
          <p:cNvSpPr>
            <a:spLocks noGrp="1"/>
          </p:cNvSpPr>
          <p:nvPr>
            <p:ph type="sldNum" sz="quarter" idx="12"/>
          </p:nvPr>
        </p:nvSpPr>
        <p:spPr/>
        <p:txBody>
          <a:bodyPr/>
          <a:lstStyle>
            <a:lvl1pPr>
              <a:defRPr/>
            </a:lvl1pPr>
          </a:lstStyle>
          <a:p>
            <a:fld id="{EBE64BD3-C326-4EB6-A018-E37F668B84D3}" type="slidenum">
              <a:rPr lang="en-MY"/>
              <a:pPr/>
              <a:t>‹#›</a:t>
            </a:fld>
            <a:endParaRPr lang="en-M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MY"/>
          </a:p>
        </p:txBody>
      </p:sp>
      <p:sp>
        <p:nvSpPr>
          <p:cNvPr id="3" name="Footer Placeholder 2"/>
          <p:cNvSpPr>
            <a:spLocks noGrp="1"/>
          </p:cNvSpPr>
          <p:nvPr>
            <p:ph type="ftr" sz="quarter" idx="11"/>
          </p:nvPr>
        </p:nvSpPr>
        <p:spPr/>
        <p:txBody>
          <a:bodyPr/>
          <a:lstStyle>
            <a:lvl1pPr>
              <a:defRPr/>
            </a:lvl1pPr>
          </a:lstStyle>
          <a:p>
            <a:endParaRPr lang="en-MY"/>
          </a:p>
        </p:txBody>
      </p:sp>
      <p:sp>
        <p:nvSpPr>
          <p:cNvPr id="4" name="Slide Number Placeholder 3"/>
          <p:cNvSpPr>
            <a:spLocks noGrp="1"/>
          </p:cNvSpPr>
          <p:nvPr>
            <p:ph type="sldNum" sz="quarter" idx="12"/>
          </p:nvPr>
        </p:nvSpPr>
        <p:spPr/>
        <p:txBody>
          <a:bodyPr/>
          <a:lstStyle>
            <a:lvl1pPr>
              <a:defRPr/>
            </a:lvl1pPr>
          </a:lstStyle>
          <a:p>
            <a:fld id="{E27E2424-3155-47F7-810D-1AFD1E029089}" type="slidenum">
              <a:rPr lang="en-MY"/>
              <a:pPr/>
              <a:t>‹#›</a:t>
            </a:fld>
            <a:endParaRPr lang="en-M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MY"/>
          </a:p>
        </p:txBody>
      </p:sp>
      <p:sp>
        <p:nvSpPr>
          <p:cNvPr id="6" name="Footer Placeholder 5"/>
          <p:cNvSpPr>
            <a:spLocks noGrp="1"/>
          </p:cNvSpPr>
          <p:nvPr>
            <p:ph type="ftr" sz="quarter" idx="11"/>
          </p:nvPr>
        </p:nvSpPr>
        <p:spPr/>
        <p:txBody>
          <a:bodyPr/>
          <a:lstStyle>
            <a:lvl1pPr>
              <a:defRPr/>
            </a:lvl1pPr>
          </a:lstStyle>
          <a:p>
            <a:endParaRPr lang="en-MY"/>
          </a:p>
        </p:txBody>
      </p:sp>
      <p:sp>
        <p:nvSpPr>
          <p:cNvPr id="7" name="Slide Number Placeholder 6"/>
          <p:cNvSpPr>
            <a:spLocks noGrp="1"/>
          </p:cNvSpPr>
          <p:nvPr>
            <p:ph type="sldNum" sz="quarter" idx="12"/>
          </p:nvPr>
        </p:nvSpPr>
        <p:spPr/>
        <p:txBody>
          <a:bodyPr/>
          <a:lstStyle>
            <a:lvl1pPr>
              <a:defRPr/>
            </a:lvl1pPr>
          </a:lstStyle>
          <a:p>
            <a:fld id="{117986D1-03B2-4974-8711-ACB7DEFD91BD}" type="slidenum">
              <a:rPr lang="en-MY"/>
              <a:pPr/>
              <a:t>‹#›</a:t>
            </a:fld>
            <a:endParaRPr lang="en-M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MY"/>
          </a:p>
        </p:txBody>
      </p:sp>
      <p:sp>
        <p:nvSpPr>
          <p:cNvPr id="6" name="Footer Placeholder 5"/>
          <p:cNvSpPr>
            <a:spLocks noGrp="1"/>
          </p:cNvSpPr>
          <p:nvPr>
            <p:ph type="ftr" sz="quarter" idx="11"/>
          </p:nvPr>
        </p:nvSpPr>
        <p:spPr/>
        <p:txBody>
          <a:bodyPr/>
          <a:lstStyle>
            <a:lvl1pPr>
              <a:defRPr/>
            </a:lvl1pPr>
          </a:lstStyle>
          <a:p>
            <a:endParaRPr lang="en-MY"/>
          </a:p>
        </p:txBody>
      </p:sp>
      <p:sp>
        <p:nvSpPr>
          <p:cNvPr id="7" name="Slide Number Placeholder 6"/>
          <p:cNvSpPr>
            <a:spLocks noGrp="1"/>
          </p:cNvSpPr>
          <p:nvPr>
            <p:ph type="sldNum" sz="quarter" idx="12"/>
          </p:nvPr>
        </p:nvSpPr>
        <p:spPr/>
        <p:txBody>
          <a:bodyPr/>
          <a:lstStyle>
            <a:lvl1pPr>
              <a:defRPr/>
            </a:lvl1pPr>
          </a:lstStyle>
          <a:p>
            <a:fld id="{19F57348-D810-43DB-B405-796E1122ACDD}" type="slidenum">
              <a:rPr lang="en-MY"/>
              <a:pPr/>
              <a:t>‹#›</a:t>
            </a:fld>
            <a:endParaRPr lang="en-M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endParaRPr lang="en-MY"/>
          </a:p>
        </p:txBody>
      </p:sp>
      <p:sp>
        <p:nvSpPr>
          <p:cNvPr id="5" name="Footer Placeholder 4"/>
          <p:cNvSpPr>
            <a:spLocks noGrp="1"/>
          </p:cNvSpPr>
          <p:nvPr>
            <p:ph type="ftr" sz="quarter" idx="11"/>
          </p:nvPr>
        </p:nvSpPr>
        <p:spPr/>
        <p:txBody>
          <a:bodyPr/>
          <a:lstStyle>
            <a:lvl1pPr>
              <a:defRPr/>
            </a:lvl1pPr>
          </a:lstStyle>
          <a:p>
            <a:endParaRPr lang="en-MY"/>
          </a:p>
        </p:txBody>
      </p:sp>
      <p:sp>
        <p:nvSpPr>
          <p:cNvPr id="6" name="Slide Number Placeholder 5"/>
          <p:cNvSpPr>
            <a:spLocks noGrp="1"/>
          </p:cNvSpPr>
          <p:nvPr>
            <p:ph type="sldNum" sz="quarter" idx="12"/>
          </p:nvPr>
        </p:nvSpPr>
        <p:spPr/>
        <p:txBody>
          <a:bodyPr/>
          <a:lstStyle>
            <a:lvl1pPr>
              <a:defRPr/>
            </a:lvl1pPr>
          </a:lstStyle>
          <a:p>
            <a:fld id="{982582F1-51A2-4F61-B4AF-45F520947717}" type="slidenum">
              <a:rPr lang="en-MY"/>
              <a:pPr/>
              <a:t>‹#›</a:t>
            </a:fld>
            <a:endParaRPr lang="en-M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609600"/>
            <a:ext cx="1504950" cy="5516563"/>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2667000" y="609600"/>
            <a:ext cx="4362450" cy="5516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endParaRPr lang="en-MY"/>
          </a:p>
        </p:txBody>
      </p:sp>
      <p:sp>
        <p:nvSpPr>
          <p:cNvPr id="5" name="Footer Placeholder 4"/>
          <p:cNvSpPr>
            <a:spLocks noGrp="1"/>
          </p:cNvSpPr>
          <p:nvPr>
            <p:ph type="ftr" sz="quarter" idx="11"/>
          </p:nvPr>
        </p:nvSpPr>
        <p:spPr/>
        <p:txBody>
          <a:bodyPr/>
          <a:lstStyle>
            <a:lvl1pPr>
              <a:defRPr/>
            </a:lvl1pPr>
          </a:lstStyle>
          <a:p>
            <a:endParaRPr lang="en-MY"/>
          </a:p>
        </p:txBody>
      </p:sp>
      <p:sp>
        <p:nvSpPr>
          <p:cNvPr id="6" name="Slide Number Placeholder 5"/>
          <p:cNvSpPr>
            <a:spLocks noGrp="1"/>
          </p:cNvSpPr>
          <p:nvPr>
            <p:ph type="sldNum" sz="quarter" idx="12"/>
          </p:nvPr>
        </p:nvSpPr>
        <p:spPr/>
        <p:txBody>
          <a:bodyPr/>
          <a:lstStyle>
            <a:lvl1pPr>
              <a:defRPr/>
            </a:lvl1pPr>
          </a:lstStyle>
          <a:p>
            <a:fld id="{82B916CD-A31D-4B51-B360-1FFFEDA0DCF5}" type="slidenum">
              <a:rPr lang="en-MY"/>
              <a:pPr/>
              <a:t>‹#›</a:t>
            </a:fld>
            <a:endParaRPr lang="en-MY"/>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MY"/>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lvl1pPr>
              <a:defRPr/>
            </a:lvl1pPr>
          </a:lstStyle>
          <a:p>
            <a:endParaRPr lang="en-MY"/>
          </a:p>
        </p:txBody>
      </p:sp>
      <p:sp>
        <p:nvSpPr>
          <p:cNvPr id="5" name="Footer Placeholder 4"/>
          <p:cNvSpPr>
            <a:spLocks noGrp="1"/>
          </p:cNvSpPr>
          <p:nvPr>
            <p:ph type="ftr" sz="quarter" idx="11"/>
          </p:nvPr>
        </p:nvSpPr>
        <p:spPr/>
        <p:txBody>
          <a:bodyPr/>
          <a:lstStyle>
            <a:lvl1pPr>
              <a:defRPr/>
            </a:lvl1pPr>
          </a:lstStyle>
          <a:p>
            <a:endParaRPr lang="en-MY"/>
          </a:p>
        </p:txBody>
      </p:sp>
      <p:sp>
        <p:nvSpPr>
          <p:cNvPr id="6" name="Slide Number Placeholder 5"/>
          <p:cNvSpPr>
            <a:spLocks noGrp="1"/>
          </p:cNvSpPr>
          <p:nvPr>
            <p:ph type="sldNum" sz="quarter" idx="12"/>
          </p:nvPr>
        </p:nvSpPr>
        <p:spPr/>
        <p:txBody>
          <a:bodyPr/>
          <a:lstStyle>
            <a:lvl1pPr>
              <a:defRPr/>
            </a:lvl1pPr>
          </a:lstStyle>
          <a:p>
            <a:fld id="{9175B0A2-5861-4C19-B6BD-80EAED9D1EB4}" type="slidenum">
              <a:rPr lang="en-MY"/>
              <a:pPr/>
              <a:t>‹#›</a:t>
            </a:fld>
            <a:endParaRPr lang="en-MY"/>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endParaRPr lang="en-MY"/>
          </a:p>
        </p:txBody>
      </p:sp>
      <p:sp>
        <p:nvSpPr>
          <p:cNvPr id="5" name="Footer Placeholder 4"/>
          <p:cNvSpPr>
            <a:spLocks noGrp="1"/>
          </p:cNvSpPr>
          <p:nvPr>
            <p:ph type="ftr" sz="quarter" idx="11"/>
          </p:nvPr>
        </p:nvSpPr>
        <p:spPr/>
        <p:txBody>
          <a:bodyPr/>
          <a:lstStyle>
            <a:lvl1pPr>
              <a:defRPr/>
            </a:lvl1pPr>
          </a:lstStyle>
          <a:p>
            <a:endParaRPr lang="en-MY"/>
          </a:p>
        </p:txBody>
      </p:sp>
      <p:sp>
        <p:nvSpPr>
          <p:cNvPr id="6" name="Slide Number Placeholder 5"/>
          <p:cNvSpPr>
            <a:spLocks noGrp="1"/>
          </p:cNvSpPr>
          <p:nvPr>
            <p:ph type="sldNum" sz="quarter" idx="12"/>
          </p:nvPr>
        </p:nvSpPr>
        <p:spPr/>
        <p:txBody>
          <a:bodyPr/>
          <a:lstStyle>
            <a:lvl1pPr>
              <a:defRPr/>
            </a:lvl1pPr>
          </a:lstStyle>
          <a:p>
            <a:fld id="{26E8E88D-B5CE-49F9-B2A2-2A0A96C42CA6}" type="slidenum">
              <a:rPr lang="en-MY"/>
              <a:pPr/>
              <a:t>‹#›</a:t>
            </a:fld>
            <a:endParaRPr lang="en-MY"/>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MY"/>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MY"/>
          </a:p>
        </p:txBody>
      </p:sp>
      <p:sp>
        <p:nvSpPr>
          <p:cNvPr id="5" name="Footer Placeholder 4"/>
          <p:cNvSpPr>
            <a:spLocks noGrp="1"/>
          </p:cNvSpPr>
          <p:nvPr>
            <p:ph type="ftr" sz="quarter" idx="11"/>
          </p:nvPr>
        </p:nvSpPr>
        <p:spPr/>
        <p:txBody>
          <a:bodyPr/>
          <a:lstStyle>
            <a:lvl1pPr>
              <a:defRPr/>
            </a:lvl1pPr>
          </a:lstStyle>
          <a:p>
            <a:endParaRPr lang="en-MY"/>
          </a:p>
        </p:txBody>
      </p:sp>
      <p:sp>
        <p:nvSpPr>
          <p:cNvPr id="6" name="Slide Number Placeholder 5"/>
          <p:cNvSpPr>
            <a:spLocks noGrp="1"/>
          </p:cNvSpPr>
          <p:nvPr>
            <p:ph type="sldNum" sz="quarter" idx="12"/>
          </p:nvPr>
        </p:nvSpPr>
        <p:spPr/>
        <p:txBody>
          <a:bodyPr/>
          <a:lstStyle>
            <a:lvl1pPr>
              <a:defRPr/>
            </a:lvl1pPr>
          </a:lstStyle>
          <a:p>
            <a:fld id="{1987EA05-C65D-43E4-84B7-E34E1E0CCAEE}" type="slidenum">
              <a:rPr lang="en-MY"/>
              <a:pPr/>
              <a:t>‹#›</a:t>
            </a:fld>
            <a:endParaRPr lang="en-MY"/>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2209800" y="1600200"/>
            <a:ext cx="31623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5524500" y="1600200"/>
            <a:ext cx="31623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4"/>
          <p:cNvSpPr>
            <a:spLocks noGrp="1"/>
          </p:cNvSpPr>
          <p:nvPr>
            <p:ph type="dt" sz="half" idx="10"/>
          </p:nvPr>
        </p:nvSpPr>
        <p:spPr/>
        <p:txBody>
          <a:bodyPr/>
          <a:lstStyle>
            <a:lvl1pPr>
              <a:defRPr/>
            </a:lvl1pPr>
          </a:lstStyle>
          <a:p>
            <a:endParaRPr lang="en-MY"/>
          </a:p>
        </p:txBody>
      </p:sp>
      <p:sp>
        <p:nvSpPr>
          <p:cNvPr id="6" name="Footer Placeholder 5"/>
          <p:cNvSpPr>
            <a:spLocks noGrp="1"/>
          </p:cNvSpPr>
          <p:nvPr>
            <p:ph type="ftr" sz="quarter" idx="11"/>
          </p:nvPr>
        </p:nvSpPr>
        <p:spPr/>
        <p:txBody>
          <a:bodyPr/>
          <a:lstStyle>
            <a:lvl1pPr>
              <a:defRPr/>
            </a:lvl1pPr>
          </a:lstStyle>
          <a:p>
            <a:endParaRPr lang="en-MY"/>
          </a:p>
        </p:txBody>
      </p:sp>
      <p:sp>
        <p:nvSpPr>
          <p:cNvPr id="7" name="Slide Number Placeholder 6"/>
          <p:cNvSpPr>
            <a:spLocks noGrp="1"/>
          </p:cNvSpPr>
          <p:nvPr>
            <p:ph type="sldNum" sz="quarter" idx="12"/>
          </p:nvPr>
        </p:nvSpPr>
        <p:spPr/>
        <p:txBody>
          <a:bodyPr/>
          <a:lstStyle>
            <a:lvl1pPr>
              <a:defRPr/>
            </a:lvl1pPr>
          </a:lstStyle>
          <a:p>
            <a:fld id="{D8A31BD0-0C34-4004-BAD4-D16F7F5C1942}" type="slidenum">
              <a:rPr lang="en-MY"/>
              <a:pPr/>
              <a:t>‹#›</a:t>
            </a:fld>
            <a:endParaRPr lang="en-MY"/>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MY"/>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6"/>
          <p:cNvSpPr>
            <a:spLocks noGrp="1"/>
          </p:cNvSpPr>
          <p:nvPr>
            <p:ph type="dt" sz="half" idx="10"/>
          </p:nvPr>
        </p:nvSpPr>
        <p:spPr/>
        <p:txBody>
          <a:bodyPr/>
          <a:lstStyle>
            <a:lvl1pPr>
              <a:defRPr/>
            </a:lvl1pPr>
          </a:lstStyle>
          <a:p>
            <a:endParaRPr lang="en-MY"/>
          </a:p>
        </p:txBody>
      </p:sp>
      <p:sp>
        <p:nvSpPr>
          <p:cNvPr id="8" name="Footer Placeholder 7"/>
          <p:cNvSpPr>
            <a:spLocks noGrp="1"/>
          </p:cNvSpPr>
          <p:nvPr>
            <p:ph type="ftr" sz="quarter" idx="11"/>
          </p:nvPr>
        </p:nvSpPr>
        <p:spPr/>
        <p:txBody>
          <a:bodyPr/>
          <a:lstStyle>
            <a:lvl1pPr>
              <a:defRPr/>
            </a:lvl1pPr>
          </a:lstStyle>
          <a:p>
            <a:endParaRPr lang="en-MY"/>
          </a:p>
        </p:txBody>
      </p:sp>
      <p:sp>
        <p:nvSpPr>
          <p:cNvPr id="9" name="Slide Number Placeholder 8"/>
          <p:cNvSpPr>
            <a:spLocks noGrp="1"/>
          </p:cNvSpPr>
          <p:nvPr>
            <p:ph type="sldNum" sz="quarter" idx="12"/>
          </p:nvPr>
        </p:nvSpPr>
        <p:spPr/>
        <p:txBody>
          <a:bodyPr/>
          <a:lstStyle>
            <a:lvl1pPr>
              <a:defRPr/>
            </a:lvl1pPr>
          </a:lstStyle>
          <a:p>
            <a:fld id="{EA5778FE-5DC9-4CFF-BEAF-6666AA12955B}" type="slidenum">
              <a:rPr lang="en-MY"/>
              <a:pPr/>
              <a:t>‹#›</a:t>
            </a:fld>
            <a:endParaRPr lang="en-MY"/>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2"/>
          <p:cNvSpPr>
            <a:spLocks noGrp="1"/>
          </p:cNvSpPr>
          <p:nvPr>
            <p:ph type="dt" sz="half" idx="10"/>
          </p:nvPr>
        </p:nvSpPr>
        <p:spPr/>
        <p:txBody>
          <a:bodyPr/>
          <a:lstStyle>
            <a:lvl1pPr>
              <a:defRPr/>
            </a:lvl1pPr>
          </a:lstStyle>
          <a:p>
            <a:endParaRPr lang="en-MY"/>
          </a:p>
        </p:txBody>
      </p:sp>
      <p:sp>
        <p:nvSpPr>
          <p:cNvPr id="4" name="Footer Placeholder 3"/>
          <p:cNvSpPr>
            <a:spLocks noGrp="1"/>
          </p:cNvSpPr>
          <p:nvPr>
            <p:ph type="ftr" sz="quarter" idx="11"/>
          </p:nvPr>
        </p:nvSpPr>
        <p:spPr/>
        <p:txBody>
          <a:bodyPr/>
          <a:lstStyle>
            <a:lvl1pPr>
              <a:defRPr/>
            </a:lvl1pPr>
          </a:lstStyle>
          <a:p>
            <a:endParaRPr lang="en-MY"/>
          </a:p>
        </p:txBody>
      </p:sp>
      <p:sp>
        <p:nvSpPr>
          <p:cNvPr id="5" name="Slide Number Placeholder 4"/>
          <p:cNvSpPr>
            <a:spLocks noGrp="1"/>
          </p:cNvSpPr>
          <p:nvPr>
            <p:ph type="sldNum" sz="quarter" idx="12"/>
          </p:nvPr>
        </p:nvSpPr>
        <p:spPr/>
        <p:txBody>
          <a:bodyPr/>
          <a:lstStyle>
            <a:lvl1pPr>
              <a:defRPr/>
            </a:lvl1pPr>
          </a:lstStyle>
          <a:p>
            <a:fld id="{160B8BC3-C67D-438E-9C22-F694CC38B205}" type="slidenum">
              <a:rPr lang="en-MY"/>
              <a:pPr/>
              <a:t>‹#›</a:t>
            </a:fld>
            <a:endParaRPr lang="en-MY"/>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MY"/>
          </a:p>
        </p:txBody>
      </p:sp>
      <p:sp>
        <p:nvSpPr>
          <p:cNvPr id="3" name="Footer Placeholder 2"/>
          <p:cNvSpPr>
            <a:spLocks noGrp="1"/>
          </p:cNvSpPr>
          <p:nvPr>
            <p:ph type="ftr" sz="quarter" idx="11"/>
          </p:nvPr>
        </p:nvSpPr>
        <p:spPr/>
        <p:txBody>
          <a:bodyPr/>
          <a:lstStyle>
            <a:lvl1pPr>
              <a:defRPr/>
            </a:lvl1pPr>
          </a:lstStyle>
          <a:p>
            <a:endParaRPr lang="en-MY"/>
          </a:p>
        </p:txBody>
      </p:sp>
      <p:sp>
        <p:nvSpPr>
          <p:cNvPr id="4" name="Slide Number Placeholder 3"/>
          <p:cNvSpPr>
            <a:spLocks noGrp="1"/>
          </p:cNvSpPr>
          <p:nvPr>
            <p:ph type="sldNum" sz="quarter" idx="12"/>
          </p:nvPr>
        </p:nvSpPr>
        <p:spPr/>
        <p:txBody>
          <a:bodyPr/>
          <a:lstStyle>
            <a:lvl1pPr>
              <a:defRPr/>
            </a:lvl1pPr>
          </a:lstStyle>
          <a:p>
            <a:fld id="{13A243BC-056C-44F3-B26C-EF472B39F215}" type="slidenum">
              <a:rPr lang="en-MY"/>
              <a:pPr/>
              <a:t>‹#›</a:t>
            </a:fld>
            <a:endParaRPr lang="en-MY"/>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MY"/>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MY"/>
          </a:p>
        </p:txBody>
      </p:sp>
      <p:sp>
        <p:nvSpPr>
          <p:cNvPr id="6" name="Footer Placeholder 5"/>
          <p:cNvSpPr>
            <a:spLocks noGrp="1"/>
          </p:cNvSpPr>
          <p:nvPr>
            <p:ph type="ftr" sz="quarter" idx="11"/>
          </p:nvPr>
        </p:nvSpPr>
        <p:spPr/>
        <p:txBody>
          <a:bodyPr/>
          <a:lstStyle>
            <a:lvl1pPr>
              <a:defRPr/>
            </a:lvl1pPr>
          </a:lstStyle>
          <a:p>
            <a:endParaRPr lang="en-MY"/>
          </a:p>
        </p:txBody>
      </p:sp>
      <p:sp>
        <p:nvSpPr>
          <p:cNvPr id="7" name="Slide Number Placeholder 6"/>
          <p:cNvSpPr>
            <a:spLocks noGrp="1"/>
          </p:cNvSpPr>
          <p:nvPr>
            <p:ph type="sldNum" sz="quarter" idx="12"/>
          </p:nvPr>
        </p:nvSpPr>
        <p:spPr/>
        <p:txBody>
          <a:bodyPr/>
          <a:lstStyle>
            <a:lvl1pPr>
              <a:defRPr/>
            </a:lvl1pPr>
          </a:lstStyle>
          <a:p>
            <a:fld id="{BDCE1B62-6EA6-4FCF-9EDD-7AF2E51D3CBC}" type="slidenum">
              <a:rPr lang="en-MY"/>
              <a:pPr/>
              <a:t>‹#›</a:t>
            </a:fld>
            <a:endParaRPr lang="en-MY"/>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MY"/>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MY"/>
          </a:p>
        </p:txBody>
      </p:sp>
      <p:sp>
        <p:nvSpPr>
          <p:cNvPr id="6" name="Footer Placeholder 5"/>
          <p:cNvSpPr>
            <a:spLocks noGrp="1"/>
          </p:cNvSpPr>
          <p:nvPr>
            <p:ph type="ftr" sz="quarter" idx="11"/>
          </p:nvPr>
        </p:nvSpPr>
        <p:spPr/>
        <p:txBody>
          <a:bodyPr/>
          <a:lstStyle>
            <a:lvl1pPr>
              <a:defRPr/>
            </a:lvl1pPr>
          </a:lstStyle>
          <a:p>
            <a:endParaRPr lang="en-MY"/>
          </a:p>
        </p:txBody>
      </p:sp>
      <p:sp>
        <p:nvSpPr>
          <p:cNvPr id="7" name="Slide Number Placeholder 6"/>
          <p:cNvSpPr>
            <a:spLocks noGrp="1"/>
          </p:cNvSpPr>
          <p:nvPr>
            <p:ph type="sldNum" sz="quarter" idx="12"/>
          </p:nvPr>
        </p:nvSpPr>
        <p:spPr/>
        <p:txBody>
          <a:bodyPr/>
          <a:lstStyle>
            <a:lvl1pPr>
              <a:defRPr/>
            </a:lvl1pPr>
          </a:lstStyle>
          <a:p>
            <a:fld id="{32012321-E313-420D-B1FE-7340680BCC18}" type="slidenum">
              <a:rPr lang="en-MY"/>
              <a:pPr/>
              <a:t>‹#›</a:t>
            </a:fld>
            <a:endParaRPr lang="en-MY"/>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endParaRPr lang="en-MY"/>
          </a:p>
        </p:txBody>
      </p:sp>
      <p:sp>
        <p:nvSpPr>
          <p:cNvPr id="5" name="Footer Placeholder 4"/>
          <p:cNvSpPr>
            <a:spLocks noGrp="1"/>
          </p:cNvSpPr>
          <p:nvPr>
            <p:ph type="ftr" sz="quarter" idx="11"/>
          </p:nvPr>
        </p:nvSpPr>
        <p:spPr/>
        <p:txBody>
          <a:bodyPr/>
          <a:lstStyle>
            <a:lvl1pPr>
              <a:defRPr/>
            </a:lvl1pPr>
          </a:lstStyle>
          <a:p>
            <a:endParaRPr lang="en-MY"/>
          </a:p>
        </p:txBody>
      </p:sp>
      <p:sp>
        <p:nvSpPr>
          <p:cNvPr id="6" name="Slide Number Placeholder 5"/>
          <p:cNvSpPr>
            <a:spLocks noGrp="1"/>
          </p:cNvSpPr>
          <p:nvPr>
            <p:ph type="sldNum" sz="quarter" idx="12"/>
          </p:nvPr>
        </p:nvSpPr>
        <p:spPr/>
        <p:txBody>
          <a:bodyPr/>
          <a:lstStyle>
            <a:lvl1pPr>
              <a:defRPr/>
            </a:lvl1pPr>
          </a:lstStyle>
          <a:p>
            <a:fld id="{FDEC2088-8A99-4284-8239-C56B3BC2501A}" type="slidenum">
              <a:rPr lang="en-MY"/>
              <a:pPr/>
              <a:t>‹#›</a:t>
            </a:fld>
            <a:endParaRPr lang="en-MY"/>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67550" y="533400"/>
            <a:ext cx="1619250" cy="5592763"/>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2209800" y="533400"/>
            <a:ext cx="4705350" cy="5592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endParaRPr lang="en-MY"/>
          </a:p>
        </p:txBody>
      </p:sp>
      <p:sp>
        <p:nvSpPr>
          <p:cNvPr id="5" name="Footer Placeholder 4"/>
          <p:cNvSpPr>
            <a:spLocks noGrp="1"/>
          </p:cNvSpPr>
          <p:nvPr>
            <p:ph type="ftr" sz="quarter" idx="11"/>
          </p:nvPr>
        </p:nvSpPr>
        <p:spPr/>
        <p:txBody>
          <a:bodyPr/>
          <a:lstStyle>
            <a:lvl1pPr>
              <a:defRPr/>
            </a:lvl1pPr>
          </a:lstStyle>
          <a:p>
            <a:endParaRPr lang="en-MY"/>
          </a:p>
        </p:txBody>
      </p:sp>
      <p:sp>
        <p:nvSpPr>
          <p:cNvPr id="6" name="Slide Number Placeholder 5"/>
          <p:cNvSpPr>
            <a:spLocks noGrp="1"/>
          </p:cNvSpPr>
          <p:nvPr>
            <p:ph type="sldNum" sz="quarter" idx="12"/>
          </p:nvPr>
        </p:nvSpPr>
        <p:spPr/>
        <p:txBody>
          <a:bodyPr/>
          <a:lstStyle>
            <a:lvl1pPr>
              <a:defRPr/>
            </a:lvl1pPr>
          </a:lstStyle>
          <a:p>
            <a:fld id="{A7BC336F-2B19-4743-B1CE-AF6EBC4A7928}" type="slidenum">
              <a:rPr lang="en-MY"/>
              <a:pPr/>
              <a:t>‹#›</a:t>
            </a:fld>
            <a:endParaRPr lang="en-MY"/>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MY"/>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lvl1pPr>
              <a:defRPr/>
            </a:lvl1pPr>
          </a:lstStyle>
          <a:p>
            <a:endParaRPr lang="en-MY"/>
          </a:p>
        </p:txBody>
      </p:sp>
      <p:sp>
        <p:nvSpPr>
          <p:cNvPr id="5" name="Footer Placeholder 4"/>
          <p:cNvSpPr>
            <a:spLocks noGrp="1"/>
          </p:cNvSpPr>
          <p:nvPr>
            <p:ph type="ftr" sz="quarter" idx="11"/>
          </p:nvPr>
        </p:nvSpPr>
        <p:spPr/>
        <p:txBody>
          <a:bodyPr/>
          <a:lstStyle>
            <a:lvl1pPr>
              <a:defRPr/>
            </a:lvl1pPr>
          </a:lstStyle>
          <a:p>
            <a:endParaRPr lang="en-MY"/>
          </a:p>
        </p:txBody>
      </p:sp>
      <p:sp>
        <p:nvSpPr>
          <p:cNvPr id="6" name="Slide Number Placeholder 5"/>
          <p:cNvSpPr>
            <a:spLocks noGrp="1"/>
          </p:cNvSpPr>
          <p:nvPr>
            <p:ph type="sldNum" sz="quarter" idx="12"/>
          </p:nvPr>
        </p:nvSpPr>
        <p:spPr/>
        <p:txBody>
          <a:bodyPr/>
          <a:lstStyle>
            <a:lvl1pPr>
              <a:defRPr/>
            </a:lvl1pPr>
          </a:lstStyle>
          <a:p>
            <a:fld id="{C2FE1254-6E78-45E4-87FD-CA20963E9F8B}" type="slidenum">
              <a:rPr lang="en-MY"/>
              <a:pPr/>
              <a:t>‹#›</a:t>
            </a:fld>
            <a:endParaRPr lang="en-MY"/>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endParaRPr lang="en-MY"/>
          </a:p>
        </p:txBody>
      </p:sp>
      <p:sp>
        <p:nvSpPr>
          <p:cNvPr id="5" name="Footer Placeholder 4"/>
          <p:cNvSpPr>
            <a:spLocks noGrp="1"/>
          </p:cNvSpPr>
          <p:nvPr>
            <p:ph type="ftr" sz="quarter" idx="11"/>
          </p:nvPr>
        </p:nvSpPr>
        <p:spPr/>
        <p:txBody>
          <a:bodyPr/>
          <a:lstStyle>
            <a:lvl1pPr>
              <a:defRPr/>
            </a:lvl1pPr>
          </a:lstStyle>
          <a:p>
            <a:endParaRPr lang="en-MY"/>
          </a:p>
        </p:txBody>
      </p:sp>
      <p:sp>
        <p:nvSpPr>
          <p:cNvPr id="6" name="Slide Number Placeholder 5"/>
          <p:cNvSpPr>
            <a:spLocks noGrp="1"/>
          </p:cNvSpPr>
          <p:nvPr>
            <p:ph type="sldNum" sz="quarter" idx="12"/>
          </p:nvPr>
        </p:nvSpPr>
        <p:spPr/>
        <p:txBody>
          <a:bodyPr/>
          <a:lstStyle>
            <a:lvl1pPr>
              <a:defRPr/>
            </a:lvl1pPr>
          </a:lstStyle>
          <a:p>
            <a:fld id="{4520032A-FD01-4485-86F2-F53753B7C3F9}" type="slidenum">
              <a:rPr lang="en-MY"/>
              <a:pPr/>
              <a:t>‹#›</a:t>
            </a:fld>
            <a:endParaRPr lang="en-MY"/>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MY"/>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MY"/>
          </a:p>
        </p:txBody>
      </p:sp>
      <p:sp>
        <p:nvSpPr>
          <p:cNvPr id="5" name="Footer Placeholder 4"/>
          <p:cNvSpPr>
            <a:spLocks noGrp="1"/>
          </p:cNvSpPr>
          <p:nvPr>
            <p:ph type="ftr" sz="quarter" idx="11"/>
          </p:nvPr>
        </p:nvSpPr>
        <p:spPr/>
        <p:txBody>
          <a:bodyPr/>
          <a:lstStyle>
            <a:lvl1pPr>
              <a:defRPr/>
            </a:lvl1pPr>
          </a:lstStyle>
          <a:p>
            <a:endParaRPr lang="en-MY"/>
          </a:p>
        </p:txBody>
      </p:sp>
      <p:sp>
        <p:nvSpPr>
          <p:cNvPr id="6" name="Slide Number Placeholder 5"/>
          <p:cNvSpPr>
            <a:spLocks noGrp="1"/>
          </p:cNvSpPr>
          <p:nvPr>
            <p:ph type="sldNum" sz="quarter" idx="12"/>
          </p:nvPr>
        </p:nvSpPr>
        <p:spPr/>
        <p:txBody>
          <a:bodyPr/>
          <a:lstStyle>
            <a:lvl1pPr>
              <a:defRPr/>
            </a:lvl1pPr>
          </a:lstStyle>
          <a:p>
            <a:fld id="{3038AA47-E702-4D5F-9A80-C59C5DA44D36}" type="slidenum">
              <a:rPr lang="en-MY"/>
              <a:pPr/>
              <a:t>‹#›</a:t>
            </a:fld>
            <a:endParaRPr lang="en-MY"/>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4"/>
          <p:cNvSpPr>
            <a:spLocks noGrp="1"/>
          </p:cNvSpPr>
          <p:nvPr>
            <p:ph type="dt" sz="half" idx="10"/>
          </p:nvPr>
        </p:nvSpPr>
        <p:spPr/>
        <p:txBody>
          <a:bodyPr/>
          <a:lstStyle>
            <a:lvl1pPr>
              <a:defRPr/>
            </a:lvl1pPr>
          </a:lstStyle>
          <a:p>
            <a:endParaRPr lang="en-MY"/>
          </a:p>
        </p:txBody>
      </p:sp>
      <p:sp>
        <p:nvSpPr>
          <p:cNvPr id="6" name="Footer Placeholder 5"/>
          <p:cNvSpPr>
            <a:spLocks noGrp="1"/>
          </p:cNvSpPr>
          <p:nvPr>
            <p:ph type="ftr" sz="quarter" idx="11"/>
          </p:nvPr>
        </p:nvSpPr>
        <p:spPr/>
        <p:txBody>
          <a:bodyPr/>
          <a:lstStyle>
            <a:lvl1pPr>
              <a:defRPr/>
            </a:lvl1pPr>
          </a:lstStyle>
          <a:p>
            <a:endParaRPr lang="en-MY"/>
          </a:p>
        </p:txBody>
      </p:sp>
      <p:sp>
        <p:nvSpPr>
          <p:cNvPr id="7" name="Slide Number Placeholder 6"/>
          <p:cNvSpPr>
            <a:spLocks noGrp="1"/>
          </p:cNvSpPr>
          <p:nvPr>
            <p:ph type="sldNum" sz="quarter" idx="12"/>
          </p:nvPr>
        </p:nvSpPr>
        <p:spPr/>
        <p:txBody>
          <a:bodyPr/>
          <a:lstStyle>
            <a:lvl1pPr>
              <a:defRPr/>
            </a:lvl1pPr>
          </a:lstStyle>
          <a:p>
            <a:fld id="{06486A52-784E-4DBF-BACC-E9094D82BFD3}" type="slidenum">
              <a:rPr lang="en-MY"/>
              <a:pPr/>
              <a:t>‹#›</a:t>
            </a:fld>
            <a:endParaRPr lang="en-MY"/>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MY"/>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6"/>
          <p:cNvSpPr>
            <a:spLocks noGrp="1"/>
          </p:cNvSpPr>
          <p:nvPr>
            <p:ph type="dt" sz="half" idx="10"/>
          </p:nvPr>
        </p:nvSpPr>
        <p:spPr/>
        <p:txBody>
          <a:bodyPr/>
          <a:lstStyle>
            <a:lvl1pPr>
              <a:defRPr/>
            </a:lvl1pPr>
          </a:lstStyle>
          <a:p>
            <a:endParaRPr lang="en-MY"/>
          </a:p>
        </p:txBody>
      </p:sp>
      <p:sp>
        <p:nvSpPr>
          <p:cNvPr id="8" name="Footer Placeholder 7"/>
          <p:cNvSpPr>
            <a:spLocks noGrp="1"/>
          </p:cNvSpPr>
          <p:nvPr>
            <p:ph type="ftr" sz="quarter" idx="11"/>
          </p:nvPr>
        </p:nvSpPr>
        <p:spPr/>
        <p:txBody>
          <a:bodyPr/>
          <a:lstStyle>
            <a:lvl1pPr>
              <a:defRPr/>
            </a:lvl1pPr>
          </a:lstStyle>
          <a:p>
            <a:endParaRPr lang="en-MY"/>
          </a:p>
        </p:txBody>
      </p:sp>
      <p:sp>
        <p:nvSpPr>
          <p:cNvPr id="9" name="Slide Number Placeholder 8"/>
          <p:cNvSpPr>
            <a:spLocks noGrp="1"/>
          </p:cNvSpPr>
          <p:nvPr>
            <p:ph type="sldNum" sz="quarter" idx="12"/>
          </p:nvPr>
        </p:nvSpPr>
        <p:spPr/>
        <p:txBody>
          <a:bodyPr/>
          <a:lstStyle>
            <a:lvl1pPr>
              <a:defRPr/>
            </a:lvl1pPr>
          </a:lstStyle>
          <a:p>
            <a:fld id="{F9AE13A3-B067-4977-BF4E-FC2614E8F2CF}" type="slidenum">
              <a:rPr lang="en-MY"/>
              <a:pPr/>
              <a:t>‹#›</a:t>
            </a:fld>
            <a:endParaRPr lang="en-MY"/>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2"/>
          <p:cNvSpPr>
            <a:spLocks noGrp="1"/>
          </p:cNvSpPr>
          <p:nvPr>
            <p:ph type="dt" sz="half" idx="10"/>
          </p:nvPr>
        </p:nvSpPr>
        <p:spPr/>
        <p:txBody>
          <a:bodyPr/>
          <a:lstStyle>
            <a:lvl1pPr>
              <a:defRPr/>
            </a:lvl1pPr>
          </a:lstStyle>
          <a:p>
            <a:endParaRPr lang="en-MY"/>
          </a:p>
        </p:txBody>
      </p:sp>
      <p:sp>
        <p:nvSpPr>
          <p:cNvPr id="4" name="Footer Placeholder 3"/>
          <p:cNvSpPr>
            <a:spLocks noGrp="1"/>
          </p:cNvSpPr>
          <p:nvPr>
            <p:ph type="ftr" sz="quarter" idx="11"/>
          </p:nvPr>
        </p:nvSpPr>
        <p:spPr/>
        <p:txBody>
          <a:bodyPr/>
          <a:lstStyle>
            <a:lvl1pPr>
              <a:defRPr/>
            </a:lvl1pPr>
          </a:lstStyle>
          <a:p>
            <a:endParaRPr lang="en-MY"/>
          </a:p>
        </p:txBody>
      </p:sp>
      <p:sp>
        <p:nvSpPr>
          <p:cNvPr id="5" name="Slide Number Placeholder 4"/>
          <p:cNvSpPr>
            <a:spLocks noGrp="1"/>
          </p:cNvSpPr>
          <p:nvPr>
            <p:ph type="sldNum" sz="quarter" idx="12"/>
          </p:nvPr>
        </p:nvSpPr>
        <p:spPr/>
        <p:txBody>
          <a:bodyPr/>
          <a:lstStyle>
            <a:lvl1pPr>
              <a:defRPr/>
            </a:lvl1pPr>
          </a:lstStyle>
          <a:p>
            <a:fld id="{CEF59447-30EC-463F-9C63-549EA39AF316}" type="slidenum">
              <a:rPr lang="en-MY"/>
              <a:pPr/>
              <a:t>‹#›</a:t>
            </a:fld>
            <a:endParaRPr lang="en-MY"/>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MY"/>
          </a:p>
        </p:txBody>
      </p:sp>
      <p:sp>
        <p:nvSpPr>
          <p:cNvPr id="3" name="Footer Placeholder 2"/>
          <p:cNvSpPr>
            <a:spLocks noGrp="1"/>
          </p:cNvSpPr>
          <p:nvPr>
            <p:ph type="ftr" sz="quarter" idx="11"/>
          </p:nvPr>
        </p:nvSpPr>
        <p:spPr/>
        <p:txBody>
          <a:bodyPr/>
          <a:lstStyle>
            <a:lvl1pPr>
              <a:defRPr/>
            </a:lvl1pPr>
          </a:lstStyle>
          <a:p>
            <a:endParaRPr lang="en-MY"/>
          </a:p>
        </p:txBody>
      </p:sp>
      <p:sp>
        <p:nvSpPr>
          <p:cNvPr id="4" name="Slide Number Placeholder 3"/>
          <p:cNvSpPr>
            <a:spLocks noGrp="1"/>
          </p:cNvSpPr>
          <p:nvPr>
            <p:ph type="sldNum" sz="quarter" idx="12"/>
          </p:nvPr>
        </p:nvSpPr>
        <p:spPr/>
        <p:txBody>
          <a:bodyPr/>
          <a:lstStyle>
            <a:lvl1pPr>
              <a:defRPr/>
            </a:lvl1pPr>
          </a:lstStyle>
          <a:p>
            <a:fld id="{E8E5116E-4A10-4D82-923B-2046EF219ABA}" type="slidenum">
              <a:rPr lang="en-MY"/>
              <a:pPr/>
              <a:t>‹#›</a:t>
            </a:fld>
            <a:endParaRPr lang="en-MY"/>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MY"/>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MY"/>
          </a:p>
        </p:txBody>
      </p:sp>
      <p:sp>
        <p:nvSpPr>
          <p:cNvPr id="6" name="Footer Placeholder 5"/>
          <p:cNvSpPr>
            <a:spLocks noGrp="1"/>
          </p:cNvSpPr>
          <p:nvPr>
            <p:ph type="ftr" sz="quarter" idx="11"/>
          </p:nvPr>
        </p:nvSpPr>
        <p:spPr/>
        <p:txBody>
          <a:bodyPr/>
          <a:lstStyle>
            <a:lvl1pPr>
              <a:defRPr/>
            </a:lvl1pPr>
          </a:lstStyle>
          <a:p>
            <a:endParaRPr lang="en-MY"/>
          </a:p>
        </p:txBody>
      </p:sp>
      <p:sp>
        <p:nvSpPr>
          <p:cNvPr id="7" name="Slide Number Placeholder 6"/>
          <p:cNvSpPr>
            <a:spLocks noGrp="1"/>
          </p:cNvSpPr>
          <p:nvPr>
            <p:ph type="sldNum" sz="quarter" idx="12"/>
          </p:nvPr>
        </p:nvSpPr>
        <p:spPr/>
        <p:txBody>
          <a:bodyPr/>
          <a:lstStyle>
            <a:lvl1pPr>
              <a:defRPr/>
            </a:lvl1pPr>
          </a:lstStyle>
          <a:p>
            <a:fld id="{CEC6663B-9C96-4B9D-9A5D-8288B2CD0DBA}" type="slidenum">
              <a:rPr lang="en-MY"/>
              <a:pPr/>
              <a:t>‹#›</a:t>
            </a:fld>
            <a:endParaRPr lang="en-MY"/>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MY"/>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MY"/>
          </a:p>
        </p:txBody>
      </p:sp>
      <p:sp>
        <p:nvSpPr>
          <p:cNvPr id="6" name="Footer Placeholder 5"/>
          <p:cNvSpPr>
            <a:spLocks noGrp="1"/>
          </p:cNvSpPr>
          <p:nvPr>
            <p:ph type="ftr" sz="quarter" idx="11"/>
          </p:nvPr>
        </p:nvSpPr>
        <p:spPr/>
        <p:txBody>
          <a:bodyPr/>
          <a:lstStyle>
            <a:lvl1pPr>
              <a:defRPr/>
            </a:lvl1pPr>
          </a:lstStyle>
          <a:p>
            <a:endParaRPr lang="en-MY"/>
          </a:p>
        </p:txBody>
      </p:sp>
      <p:sp>
        <p:nvSpPr>
          <p:cNvPr id="7" name="Slide Number Placeholder 6"/>
          <p:cNvSpPr>
            <a:spLocks noGrp="1"/>
          </p:cNvSpPr>
          <p:nvPr>
            <p:ph type="sldNum" sz="quarter" idx="12"/>
          </p:nvPr>
        </p:nvSpPr>
        <p:spPr/>
        <p:txBody>
          <a:bodyPr/>
          <a:lstStyle>
            <a:lvl1pPr>
              <a:defRPr/>
            </a:lvl1pPr>
          </a:lstStyle>
          <a:p>
            <a:fld id="{F22F1538-E4BA-4371-8DD6-109944A325A2}" type="slidenum">
              <a:rPr lang="en-MY"/>
              <a:pPr/>
              <a:t>‹#›</a:t>
            </a:fld>
            <a:endParaRPr lang="en-MY"/>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endParaRPr lang="en-MY"/>
          </a:p>
        </p:txBody>
      </p:sp>
      <p:sp>
        <p:nvSpPr>
          <p:cNvPr id="5" name="Footer Placeholder 4"/>
          <p:cNvSpPr>
            <a:spLocks noGrp="1"/>
          </p:cNvSpPr>
          <p:nvPr>
            <p:ph type="ftr" sz="quarter" idx="11"/>
          </p:nvPr>
        </p:nvSpPr>
        <p:spPr/>
        <p:txBody>
          <a:bodyPr/>
          <a:lstStyle>
            <a:lvl1pPr>
              <a:defRPr/>
            </a:lvl1pPr>
          </a:lstStyle>
          <a:p>
            <a:endParaRPr lang="en-MY"/>
          </a:p>
        </p:txBody>
      </p:sp>
      <p:sp>
        <p:nvSpPr>
          <p:cNvPr id="6" name="Slide Number Placeholder 5"/>
          <p:cNvSpPr>
            <a:spLocks noGrp="1"/>
          </p:cNvSpPr>
          <p:nvPr>
            <p:ph type="sldNum" sz="quarter" idx="12"/>
          </p:nvPr>
        </p:nvSpPr>
        <p:spPr/>
        <p:txBody>
          <a:bodyPr/>
          <a:lstStyle>
            <a:lvl1pPr>
              <a:defRPr/>
            </a:lvl1pPr>
          </a:lstStyle>
          <a:p>
            <a:fld id="{BEA6AF3F-ED62-4547-B735-D2AD60C0AA2F}" type="slidenum">
              <a:rPr lang="en-MY"/>
              <a:pPr/>
              <a:t>‹#›</a:t>
            </a:fld>
            <a:endParaRPr lang="en-MY"/>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990600"/>
            <a:ext cx="2114550" cy="5135563"/>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457200" y="990600"/>
            <a:ext cx="6191250" cy="51355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lvl1pPr>
              <a:defRPr/>
            </a:lvl1pPr>
          </a:lstStyle>
          <a:p>
            <a:endParaRPr lang="en-MY"/>
          </a:p>
        </p:txBody>
      </p:sp>
      <p:sp>
        <p:nvSpPr>
          <p:cNvPr id="5" name="Footer Placeholder 4"/>
          <p:cNvSpPr>
            <a:spLocks noGrp="1"/>
          </p:cNvSpPr>
          <p:nvPr>
            <p:ph type="ftr" sz="quarter" idx="11"/>
          </p:nvPr>
        </p:nvSpPr>
        <p:spPr/>
        <p:txBody>
          <a:bodyPr/>
          <a:lstStyle>
            <a:lvl1pPr>
              <a:defRPr/>
            </a:lvl1pPr>
          </a:lstStyle>
          <a:p>
            <a:endParaRPr lang="en-MY"/>
          </a:p>
        </p:txBody>
      </p:sp>
      <p:sp>
        <p:nvSpPr>
          <p:cNvPr id="6" name="Slide Number Placeholder 5"/>
          <p:cNvSpPr>
            <a:spLocks noGrp="1"/>
          </p:cNvSpPr>
          <p:nvPr>
            <p:ph type="sldNum" sz="quarter" idx="12"/>
          </p:nvPr>
        </p:nvSpPr>
        <p:spPr/>
        <p:txBody>
          <a:bodyPr/>
          <a:lstStyle>
            <a:lvl1pPr>
              <a:defRPr/>
            </a:lvl1pPr>
          </a:lstStyle>
          <a:p>
            <a:fld id="{326105B7-0644-4928-B578-DC45CF1059F4}" type="slidenum">
              <a:rPr lang="en-MY"/>
              <a:pPr/>
              <a:t>‹#›</a:t>
            </a:fld>
            <a:endParaRPr lang="en-M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2667000" y="609600"/>
            <a:ext cx="6019800" cy="808038"/>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lvl="0"/>
            <a:r>
              <a:rPr lang="en-MY" smtClean="0"/>
              <a:t>PLACE YOUR TOPIC HERE</a:t>
            </a:r>
          </a:p>
        </p:txBody>
      </p:sp>
      <p:sp>
        <p:nvSpPr>
          <p:cNvPr id="3075" name="Rectangle 3"/>
          <p:cNvSpPr>
            <a:spLocks noGrp="1" noChangeArrowheads="1"/>
          </p:cNvSpPr>
          <p:nvPr>
            <p:ph type="body" idx="1"/>
          </p:nvPr>
        </p:nvSpPr>
        <p:spPr bwMode="auto">
          <a:xfrm>
            <a:off x="2667000" y="1676400"/>
            <a:ext cx="6019800" cy="44497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MY" smtClean="0"/>
              <a:t>Your Description Goes Here</a:t>
            </a:r>
          </a:p>
        </p:txBody>
      </p:sp>
      <p:sp>
        <p:nvSpPr>
          <p:cNvPr id="307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MY"/>
          </a:p>
        </p:txBody>
      </p:sp>
      <p:sp>
        <p:nvSpPr>
          <p:cNvPr id="307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MY"/>
          </a:p>
        </p:txBody>
      </p:sp>
      <p:sp>
        <p:nvSpPr>
          <p:cNvPr id="307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5A4C621-FBF5-46A3-9F24-E7E102B53E99}" type="slidenum">
              <a:rPr lang="en-MY"/>
              <a:pPr/>
              <a:t>‹#›</a:t>
            </a:fld>
            <a:endParaRPr lang="en-MY"/>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rtl="0" fontAlgn="base">
        <a:spcBef>
          <a:spcPct val="0"/>
        </a:spcBef>
        <a:spcAft>
          <a:spcPct val="0"/>
        </a:spcAft>
        <a:defRPr sz="2500">
          <a:solidFill>
            <a:schemeClr val="bg1"/>
          </a:solidFill>
          <a:latin typeface="+mj-lt"/>
          <a:ea typeface="+mj-ea"/>
          <a:cs typeface="+mj-cs"/>
        </a:defRPr>
      </a:lvl1pPr>
      <a:lvl2pPr algn="l" rtl="0" fontAlgn="base">
        <a:spcBef>
          <a:spcPct val="0"/>
        </a:spcBef>
        <a:spcAft>
          <a:spcPct val="0"/>
        </a:spcAft>
        <a:defRPr sz="2500">
          <a:solidFill>
            <a:schemeClr val="bg1"/>
          </a:solidFill>
          <a:latin typeface="FederationBold" pitchFamily="2" charset="0"/>
        </a:defRPr>
      </a:lvl2pPr>
      <a:lvl3pPr algn="l" rtl="0" fontAlgn="base">
        <a:spcBef>
          <a:spcPct val="0"/>
        </a:spcBef>
        <a:spcAft>
          <a:spcPct val="0"/>
        </a:spcAft>
        <a:defRPr sz="2500">
          <a:solidFill>
            <a:schemeClr val="bg1"/>
          </a:solidFill>
          <a:latin typeface="FederationBold" pitchFamily="2" charset="0"/>
        </a:defRPr>
      </a:lvl3pPr>
      <a:lvl4pPr algn="l" rtl="0" fontAlgn="base">
        <a:spcBef>
          <a:spcPct val="0"/>
        </a:spcBef>
        <a:spcAft>
          <a:spcPct val="0"/>
        </a:spcAft>
        <a:defRPr sz="2500">
          <a:solidFill>
            <a:schemeClr val="bg1"/>
          </a:solidFill>
          <a:latin typeface="FederationBold" pitchFamily="2" charset="0"/>
        </a:defRPr>
      </a:lvl4pPr>
      <a:lvl5pPr algn="l" rtl="0" fontAlgn="base">
        <a:spcBef>
          <a:spcPct val="0"/>
        </a:spcBef>
        <a:spcAft>
          <a:spcPct val="0"/>
        </a:spcAft>
        <a:defRPr sz="2500">
          <a:solidFill>
            <a:schemeClr val="bg1"/>
          </a:solidFill>
          <a:latin typeface="FederationBold" pitchFamily="2" charset="0"/>
        </a:defRPr>
      </a:lvl5pPr>
      <a:lvl6pPr marL="457200" algn="l" rtl="0" fontAlgn="base">
        <a:spcBef>
          <a:spcPct val="0"/>
        </a:spcBef>
        <a:spcAft>
          <a:spcPct val="0"/>
        </a:spcAft>
        <a:defRPr sz="2500">
          <a:solidFill>
            <a:schemeClr val="bg1"/>
          </a:solidFill>
          <a:latin typeface="FederationBold" pitchFamily="2" charset="0"/>
        </a:defRPr>
      </a:lvl6pPr>
      <a:lvl7pPr marL="914400" algn="l" rtl="0" fontAlgn="base">
        <a:spcBef>
          <a:spcPct val="0"/>
        </a:spcBef>
        <a:spcAft>
          <a:spcPct val="0"/>
        </a:spcAft>
        <a:defRPr sz="2500">
          <a:solidFill>
            <a:schemeClr val="bg1"/>
          </a:solidFill>
          <a:latin typeface="FederationBold" pitchFamily="2" charset="0"/>
        </a:defRPr>
      </a:lvl7pPr>
      <a:lvl8pPr marL="1371600" algn="l" rtl="0" fontAlgn="base">
        <a:spcBef>
          <a:spcPct val="0"/>
        </a:spcBef>
        <a:spcAft>
          <a:spcPct val="0"/>
        </a:spcAft>
        <a:defRPr sz="2500">
          <a:solidFill>
            <a:schemeClr val="bg1"/>
          </a:solidFill>
          <a:latin typeface="FederationBold" pitchFamily="2" charset="0"/>
        </a:defRPr>
      </a:lvl8pPr>
      <a:lvl9pPr marL="1828800" algn="l" rtl="0" fontAlgn="base">
        <a:spcBef>
          <a:spcPct val="0"/>
        </a:spcBef>
        <a:spcAft>
          <a:spcPct val="0"/>
        </a:spcAft>
        <a:defRPr sz="2500">
          <a:solidFill>
            <a:schemeClr val="bg1"/>
          </a:solidFill>
          <a:latin typeface="FederationBold" pitchFamily="2" charset="0"/>
        </a:defRPr>
      </a:lvl9pPr>
    </p:titleStyle>
    <p:bodyStyle>
      <a:lvl1pPr marL="342900" indent="-342900" algn="l" rtl="0" fontAlgn="base">
        <a:spcBef>
          <a:spcPct val="20000"/>
        </a:spcBef>
        <a:spcAft>
          <a:spcPct val="0"/>
        </a:spcAft>
        <a:buChar char="•"/>
        <a:defRPr sz="1700" b="1">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Arial" charset="0"/>
        </a:defRPr>
      </a:lvl2pPr>
      <a:lvl3pPr marL="1143000" indent="-228600" algn="l" rtl="0" fontAlgn="base">
        <a:spcBef>
          <a:spcPct val="20000"/>
        </a:spcBef>
        <a:spcAft>
          <a:spcPct val="0"/>
        </a:spcAft>
        <a:buChar char="•"/>
        <a:defRPr sz="2400">
          <a:solidFill>
            <a:schemeClr val="tx1"/>
          </a:solidFill>
          <a:latin typeface="Arial" charset="0"/>
        </a:defRPr>
      </a:lvl3pPr>
      <a:lvl4pPr marL="1600200" indent="-228600" algn="l" rtl="0" fontAlgn="base">
        <a:spcBef>
          <a:spcPct val="20000"/>
        </a:spcBef>
        <a:spcAft>
          <a:spcPct val="0"/>
        </a:spcAft>
        <a:buChar char="–"/>
        <a:defRPr sz="2000">
          <a:solidFill>
            <a:schemeClr val="tx1"/>
          </a:solidFill>
          <a:latin typeface="Arial" charset="0"/>
        </a:defRPr>
      </a:lvl4pPr>
      <a:lvl5pPr marL="2057400" indent="-228600" algn="l" rtl="0" fontAlgn="base">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2209800" y="533400"/>
            <a:ext cx="6477000" cy="884238"/>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lvl="0"/>
            <a:r>
              <a:rPr lang="en-MY" smtClean="0"/>
              <a:t>PLACE YOUR TOPIC HERE</a:t>
            </a:r>
          </a:p>
        </p:txBody>
      </p:sp>
      <p:sp>
        <p:nvSpPr>
          <p:cNvPr id="4099" name="Rectangle 3"/>
          <p:cNvSpPr>
            <a:spLocks noGrp="1" noChangeArrowheads="1"/>
          </p:cNvSpPr>
          <p:nvPr>
            <p:ph type="body" idx="1"/>
          </p:nvPr>
        </p:nvSpPr>
        <p:spPr bwMode="auto">
          <a:xfrm>
            <a:off x="2209800" y="1600200"/>
            <a:ext cx="64770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MY" smtClean="0"/>
              <a:t>Your Description Goes Here</a:t>
            </a:r>
          </a:p>
        </p:txBody>
      </p:sp>
      <p:sp>
        <p:nvSpPr>
          <p:cNvPr id="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MY"/>
          </a:p>
        </p:txBody>
      </p:sp>
      <p:sp>
        <p:nvSpPr>
          <p:cNvPr id="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MY"/>
          </a:p>
        </p:txBody>
      </p:sp>
      <p:sp>
        <p:nvSpPr>
          <p:cNvPr id="410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9109084-167E-463E-A3D8-4ECBCF9F023A}" type="slidenum">
              <a:rPr lang="en-MY"/>
              <a:pPr/>
              <a:t>‹#›</a:t>
            </a:fld>
            <a:endParaRPr lang="en-MY"/>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fontAlgn="base">
        <a:spcBef>
          <a:spcPct val="0"/>
        </a:spcBef>
        <a:spcAft>
          <a:spcPct val="0"/>
        </a:spcAft>
        <a:defRPr sz="2500">
          <a:solidFill>
            <a:srgbClr val="FFCC00"/>
          </a:solidFill>
          <a:latin typeface="+mj-lt"/>
          <a:ea typeface="+mj-ea"/>
          <a:cs typeface="+mj-cs"/>
        </a:defRPr>
      </a:lvl1pPr>
      <a:lvl2pPr algn="ctr" rtl="0" fontAlgn="base">
        <a:spcBef>
          <a:spcPct val="0"/>
        </a:spcBef>
        <a:spcAft>
          <a:spcPct val="0"/>
        </a:spcAft>
        <a:defRPr sz="2500">
          <a:solidFill>
            <a:srgbClr val="FFCC00"/>
          </a:solidFill>
          <a:latin typeface="FederationBold" pitchFamily="2" charset="0"/>
        </a:defRPr>
      </a:lvl2pPr>
      <a:lvl3pPr algn="ctr" rtl="0" fontAlgn="base">
        <a:spcBef>
          <a:spcPct val="0"/>
        </a:spcBef>
        <a:spcAft>
          <a:spcPct val="0"/>
        </a:spcAft>
        <a:defRPr sz="2500">
          <a:solidFill>
            <a:srgbClr val="FFCC00"/>
          </a:solidFill>
          <a:latin typeface="FederationBold" pitchFamily="2" charset="0"/>
        </a:defRPr>
      </a:lvl3pPr>
      <a:lvl4pPr algn="ctr" rtl="0" fontAlgn="base">
        <a:spcBef>
          <a:spcPct val="0"/>
        </a:spcBef>
        <a:spcAft>
          <a:spcPct val="0"/>
        </a:spcAft>
        <a:defRPr sz="2500">
          <a:solidFill>
            <a:srgbClr val="FFCC00"/>
          </a:solidFill>
          <a:latin typeface="FederationBold" pitchFamily="2" charset="0"/>
        </a:defRPr>
      </a:lvl4pPr>
      <a:lvl5pPr algn="ctr" rtl="0" fontAlgn="base">
        <a:spcBef>
          <a:spcPct val="0"/>
        </a:spcBef>
        <a:spcAft>
          <a:spcPct val="0"/>
        </a:spcAft>
        <a:defRPr sz="2500">
          <a:solidFill>
            <a:srgbClr val="FFCC00"/>
          </a:solidFill>
          <a:latin typeface="FederationBold" pitchFamily="2" charset="0"/>
        </a:defRPr>
      </a:lvl5pPr>
      <a:lvl6pPr marL="457200" algn="ctr" rtl="0" fontAlgn="base">
        <a:spcBef>
          <a:spcPct val="0"/>
        </a:spcBef>
        <a:spcAft>
          <a:spcPct val="0"/>
        </a:spcAft>
        <a:defRPr sz="2500">
          <a:solidFill>
            <a:srgbClr val="FFCC00"/>
          </a:solidFill>
          <a:latin typeface="FederationBold" pitchFamily="2" charset="0"/>
        </a:defRPr>
      </a:lvl6pPr>
      <a:lvl7pPr marL="914400" algn="ctr" rtl="0" fontAlgn="base">
        <a:spcBef>
          <a:spcPct val="0"/>
        </a:spcBef>
        <a:spcAft>
          <a:spcPct val="0"/>
        </a:spcAft>
        <a:defRPr sz="2500">
          <a:solidFill>
            <a:srgbClr val="FFCC00"/>
          </a:solidFill>
          <a:latin typeface="FederationBold" pitchFamily="2" charset="0"/>
        </a:defRPr>
      </a:lvl7pPr>
      <a:lvl8pPr marL="1371600" algn="ctr" rtl="0" fontAlgn="base">
        <a:spcBef>
          <a:spcPct val="0"/>
        </a:spcBef>
        <a:spcAft>
          <a:spcPct val="0"/>
        </a:spcAft>
        <a:defRPr sz="2500">
          <a:solidFill>
            <a:srgbClr val="FFCC00"/>
          </a:solidFill>
          <a:latin typeface="FederationBold" pitchFamily="2" charset="0"/>
        </a:defRPr>
      </a:lvl8pPr>
      <a:lvl9pPr marL="1828800" algn="ctr" rtl="0" fontAlgn="base">
        <a:spcBef>
          <a:spcPct val="0"/>
        </a:spcBef>
        <a:spcAft>
          <a:spcPct val="0"/>
        </a:spcAft>
        <a:defRPr sz="2500">
          <a:solidFill>
            <a:srgbClr val="FFCC00"/>
          </a:solidFill>
          <a:latin typeface="FederationBold" pitchFamily="2" charset="0"/>
        </a:defRPr>
      </a:lvl9pPr>
    </p:titleStyle>
    <p:bodyStyle>
      <a:lvl1pPr marL="342900" indent="-342900" algn="l" rtl="0" fontAlgn="base">
        <a:spcBef>
          <a:spcPct val="20000"/>
        </a:spcBef>
        <a:spcAft>
          <a:spcPct val="0"/>
        </a:spcAft>
        <a:buChar char="•"/>
        <a:defRPr b="1">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Arial" charset="0"/>
        </a:defRPr>
      </a:lvl2pPr>
      <a:lvl3pPr marL="1143000" indent="-228600" algn="l" rtl="0" fontAlgn="base">
        <a:spcBef>
          <a:spcPct val="20000"/>
        </a:spcBef>
        <a:spcAft>
          <a:spcPct val="0"/>
        </a:spcAft>
        <a:buChar char="•"/>
        <a:defRPr sz="2400">
          <a:solidFill>
            <a:schemeClr val="tx1"/>
          </a:solidFill>
          <a:latin typeface="Arial" charset="0"/>
        </a:defRPr>
      </a:lvl3pPr>
      <a:lvl4pPr marL="1600200" indent="-228600" algn="l" rtl="0" fontAlgn="base">
        <a:spcBef>
          <a:spcPct val="20000"/>
        </a:spcBef>
        <a:spcAft>
          <a:spcPct val="0"/>
        </a:spcAft>
        <a:buChar char="–"/>
        <a:defRPr sz="2000">
          <a:solidFill>
            <a:schemeClr val="tx1"/>
          </a:solidFill>
          <a:latin typeface="Arial" charset="0"/>
        </a:defRPr>
      </a:lvl4pPr>
      <a:lvl5pPr marL="2057400" indent="-228600" algn="l" rtl="0" fontAlgn="base">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3657600" y="990600"/>
            <a:ext cx="5257800" cy="1981200"/>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lvl="0"/>
            <a:r>
              <a:rPr lang="en-MY" smtClean="0"/>
              <a:t>TRANSITIONAL PAGE</a:t>
            </a:r>
          </a:p>
        </p:txBody>
      </p:sp>
      <p:sp>
        <p:nvSpPr>
          <p:cNvPr id="51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MY"/>
          </a:p>
        </p:txBody>
      </p:sp>
      <p:sp>
        <p:nvSpPr>
          <p:cNvPr id="51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MY"/>
          </a:p>
        </p:txBody>
      </p:sp>
      <p:sp>
        <p:nvSpPr>
          <p:cNvPr id="51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82920ED-C6C8-457A-8EF0-AE2FE89DFE4F}" type="slidenum">
              <a:rPr lang="en-MY"/>
              <a:pPr/>
              <a:t>‹#›</a:t>
            </a:fld>
            <a:endParaRPr lang="en-MY"/>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fontAlgn="base">
        <a:spcBef>
          <a:spcPct val="0"/>
        </a:spcBef>
        <a:spcAft>
          <a:spcPct val="0"/>
        </a:spcAft>
        <a:defRPr sz="3700">
          <a:solidFill>
            <a:srgbClr val="FFCC00"/>
          </a:solidFill>
          <a:latin typeface="+mj-lt"/>
          <a:ea typeface="+mj-ea"/>
          <a:cs typeface="+mj-cs"/>
        </a:defRPr>
      </a:lvl1pPr>
      <a:lvl2pPr algn="ctr" rtl="0" fontAlgn="base">
        <a:spcBef>
          <a:spcPct val="0"/>
        </a:spcBef>
        <a:spcAft>
          <a:spcPct val="0"/>
        </a:spcAft>
        <a:defRPr sz="3700">
          <a:solidFill>
            <a:srgbClr val="FFCC00"/>
          </a:solidFill>
          <a:latin typeface="FederationBold" pitchFamily="2" charset="0"/>
        </a:defRPr>
      </a:lvl2pPr>
      <a:lvl3pPr algn="ctr" rtl="0" fontAlgn="base">
        <a:spcBef>
          <a:spcPct val="0"/>
        </a:spcBef>
        <a:spcAft>
          <a:spcPct val="0"/>
        </a:spcAft>
        <a:defRPr sz="3700">
          <a:solidFill>
            <a:srgbClr val="FFCC00"/>
          </a:solidFill>
          <a:latin typeface="FederationBold" pitchFamily="2" charset="0"/>
        </a:defRPr>
      </a:lvl3pPr>
      <a:lvl4pPr algn="ctr" rtl="0" fontAlgn="base">
        <a:spcBef>
          <a:spcPct val="0"/>
        </a:spcBef>
        <a:spcAft>
          <a:spcPct val="0"/>
        </a:spcAft>
        <a:defRPr sz="3700">
          <a:solidFill>
            <a:srgbClr val="FFCC00"/>
          </a:solidFill>
          <a:latin typeface="FederationBold" pitchFamily="2" charset="0"/>
        </a:defRPr>
      </a:lvl4pPr>
      <a:lvl5pPr algn="ctr" rtl="0" fontAlgn="base">
        <a:spcBef>
          <a:spcPct val="0"/>
        </a:spcBef>
        <a:spcAft>
          <a:spcPct val="0"/>
        </a:spcAft>
        <a:defRPr sz="3700">
          <a:solidFill>
            <a:srgbClr val="FFCC00"/>
          </a:solidFill>
          <a:latin typeface="FederationBold" pitchFamily="2" charset="0"/>
        </a:defRPr>
      </a:lvl5pPr>
      <a:lvl6pPr marL="457200" algn="ctr" rtl="0" fontAlgn="base">
        <a:spcBef>
          <a:spcPct val="0"/>
        </a:spcBef>
        <a:spcAft>
          <a:spcPct val="0"/>
        </a:spcAft>
        <a:defRPr sz="3700">
          <a:solidFill>
            <a:srgbClr val="FFCC00"/>
          </a:solidFill>
          <a:latin typeface="FederationBold" pitchFamily="2" charset="0"/>
        </a:defRPr>
      </a:lvl6pPr>
      <a:lvl7pPr marL="914400" algn="ctr" rtl="0" fontAlgn="base">
        <a:spcBef>
          <a:spcPct val="0"/>
        </a:spcBef>
        <a:spcAft>
          <a:spcPct val="0"/>
        </a:spcAft>
        <a:defRPr sz="3700">
          <a:solidFill>
            <a:srgbClr val="FFCC00"/>
          </a:solidFill>
          <a:latin typeface="FederationBold" pitchFamily="2" charset="0"/>
        </a:defRPr>
      </a:lvl7pPr>
      <a:lvl8pPr marL="1371600" algn="ctr" rtl="0" fontAlgn="base">
        <a:spcBef>
          <a:spcPct val="0"/>
        </a:spcBef>
        <a:spcAft>
          <a:spcPct val="0"/>
        </a:spcAft>
        <a:defRPr sz="3700">
          <a:solidFill>
            <a:srgbClr val="FFCC00"/>
          </a:solidFill>
          <a:latin typeface="FederationBold" pitchFamily="2" charset="0"/>
        </a:defRPr>
      </a:lvl8pPr>
      <a:lvl9pPr marL="1828800" algn="ctr" rtl="0" fontAlgn="base">
        <a:spcBef>
          <a:spcPct val="0"/>
        </a:spcBef>
        <a:spcAft>
          <a:spcPct val="0"/>
        </a:spcAft>
        <a:defRPr sz="3700">
          <a:solidFill>
            <a:srgbClr val="FFCC00"/>
          </a:solidFill>
          <a:latin typeface="FederationBold" pitchFamily="2"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p:txBody>
          <a:bodyPr/>
          <a:lstStyle/>
          <a:p>
            <a:pPr algn="ctr"/>
            <a:r>
              <a:rPr lang="en-MY" sz="4000" b="1" dirty="0" smtClean="0"/>
              <a:t>Matthew 22:34-39</a:t>
            </a:r>
            <a:endParaRPr lang="en-MY" sz="4000" b="1" dirty="0"/>
          </a:p>
        </p:txBody>
      </p:sp>
      <p:sp>
        <p:nvSpPr>
          <p:cNvPr id="11269" name="Rectangle 5"/>
          <p:cNvSpPr>
            <a:spLocks noGrp="1" noChangeArrowheads="1"/>
          </p:cNvSpPr>
          <p:nvPr>
            <p:ph type="body" sz="half" idx="1"/>
          </p:nvPr>
        </p:nvSpPr>
        <p:spPr>
          <a:xfrm>
            <a:off x="457200" y="2209800"/>
            <a:ext cx="2057400" cy="2362200"/>
          </a:xfrm>
        </p:spPr>
        <p:txBody>
          <a:bodyPr anchor="ctr"/>
          <a:lstStyle/>
          <a:p>
            <a:pPr marL="236538" indent="-236538">
              <a:spcBef>
                <a:spcPts val="1800"/>
              </a:spcBef>
            </a:pPr>
            <a:r>
              <a:rPr lang="en-MY" sz="1800" spc="-100" dirty="0" smtClean="0"/>
              <a:t>COMPASSION</a:t>
            </a:r>
          </a:p>
          <a:p>
            <a:pPr marL="236538" indent="-236538">
              <a:spcBef>
                <a:spcPts val="1800"/>
              </a:spcBef>
            </a:pPr>
            <a:r>
              <a:rPr lang="en-MY" sz="1800" spc="-100" dirty="0" smtClean="0"/>
              <a:t>KINDNESS</a:t>
            </a:r>
          </a:p>
          <a:p>
            <a:pPr marL="236538" indent="-236538">
              <a:spcBef>
                <a:spcPts val="1800"/>
              </a:spcBef>
            </a:pPr>
            <a:r>
              <a:rPr lang="en-MY" sz="1800" spc="-100" dirty="0" smtClean="0"/>
              <a:t>FORGIVENESS</a:t>
            </a:r>
            <a:endParaRPr lang="en-MY" sz="1800" spc="-100" dirty="0"/>
          </a:p>
        </p:txBody>
      </p:sp>
      <p:sp>
        <p:nvSpPr>
          <p:cNvPr id="11270" name="Rectangle 6"/>
          <p:cNvSpPr>
            <a:spLocks noGrp="1" noChangeArrowheads="1"/>
          </p:cNvSpPr>
          <p:nvPr>
            <p:ph type="body" sz="half" idx="2"/>
          </p:nvPr>
        </p:nvSpPr>
        <p:spPr>
          <a:xfrm>
            <a:off x="2667000" y="1676400"/>
            <a:ext cx="6019800" cy="4449763"/>
          </a:xfrm>
        </p:spPr>
        <p:txBody>
          <a:bodyPr anchor="ctr"/>
          <a:lstStyle/>
          <a:p>
            <a:pPr marL="176213" indent="0">
              <a:lnSpc>
                <a:spcPct val="90000"/>
              </a:lnSpc>
              <a:buNone/>
            </a:pPr>
            <a:r>
              <a:rPr lang="en-US" sz="2300" dirty="0" smtClean="0"/>
              <a:t>But when the Pharisees heard that He had silenced the Sadducees, they gathered together. Then one of them, a lawyer, asked Him a question, testing Him, and saying, "Teacher, which is the great commandment in the law?" Jesus said to him, "'You shall love the LORD your God with all your heart, with all your soul, and with all your mind.'  This is the first and great commandment.  And the second is like it: 'You shall love your neighbor as yourself.’”</a:t>
            </a:r>
            <a:endParaRPr lang="en-US" sz="2300" dirty="0"/>
          </a:p>
        </p:txBody>
      </p:sp>
      <p:pic>
        <p:nvPicPr>
          <p:cNvPr id="9" name="Picture 8" descr="chp_book_glasses.jpg"/>
          <p:cNvPicPr>
            <a:picLocks noChangeAspect="1"/>
          </p:cNvPicPr>
          <p:nvPr/>
        </p:nvPicPr>
        <p:blipFill>
          <a:blip r:embed="rId2" cstate="print"/>
          <a:stretch>
            <a:fillRect/>
          </a:stretch>
        </p:blipFill>
        <p:spPr>
          <a:xfrm>
            <a:off x="0" y="0"/>
            <a:ext cx="2667000" cy="2290993"/>
          </a:xfrm>
          <a:prstGeom prst="rect">
            <a:avLst/>
          </a:prstGeom>
          <a:effectLst>
            <a:outerShdw blurRad="50800" dist="101600" dir="2700000" algn="tl" rotWithShape="0">
              <a:prstClr val="black">
                <a:alpha val="40000"/>
              </a:prst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268"/>
                                        </p:tgtEl>
                                        <p:attrNameLst>
                                          <p:attrName>style.visibility</p:attrName>
                                        </p:attrNameLst>
                                      </p:cBhvr>
                                      <p:to>
                                        <p:strVal val="visible"/>
                                      </p:to>
                                    </p:set>
                                    <p:anim calcmode="lin" valueType="num">
                                      <p:cBhvr>
                                        <p:cTn id="7" dur="1000" fill="hold"/>
                                        <p:tgtEl>
                                          <p:spTgt spid="11268"/>
                                        </p:tgtEl>
                                        <p:attrNameLst>
                                          <p:attrName>ppt_x</p:attrName>
                                        </p:attrNameLst>
                                      </p:cBhvr>
                                      <p:tavLst>
                                        <p:tav tm="0">
                                          <p:val>
                                            <p:strVal val="#ppt_x-.2"/>
                                          </p:val>
                                        </p:tav>
                                        <p:tav tm="100000">
                                          <p:val>
                                            <p:strVal val="#ppt_x"/>
                                          </p:val>
                                        </p:tav>
                                      </p:tavLst>
                                    </p:anim>
                                    <p:anim calcmode="lin" valueType="num">
                                      <p:cBhvr>
                                        <p:cTn id="8" dur="1000" fill="hold"/>
                                        <p:tgtEl>
                                          <p:spTgt spid="1126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8"/>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11270">
                                            <p:txEl>
                                              <p:pRg st="0" end="0"/>
                                            </p:txEl>
                                          </p:spTgt>
                                        </p:tgtEl>
                                        <p:attrNameLst>
                                          <p:attrName>style.visibility</p:attrName>
                                        </p:attrNameLst>
                                      </p:cBhvr>
                                      <p:to>
                                        <p:strVal val="visible"/>
                                      </p:to>
                                    </p:set>
                                    <p:animEffect transition="in" filter="fade">
                                      <p:cBhvr>
                                        <p:cTn id="12" dur="1000"/>
                                        <p:tgtEl>
                                          <p:spTgt spid="11270">
                                            <p:txEl>
                                              <p:pRg st="0" end="0"/>
                                            </p:txEl>
                                          </p:spTgt>
                                        </p:tgtEl>
                                      </p:cBhvr>
                                    </p:animEffect>
                                    <p:anim calcmode="lin" valueType="num">
                                      <p:cBhvr>
                                        <p:cTn id="13" dur="1000" fill="hold"/>
                                        <p:tgtEl>
                                          <p:spTgt spid="11270">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127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1269">
                                            <p:txEl>
                                              <p:pRg st="0" end="0"/>
                                            </p:txEl>
                                          </p:spTgt>
                                        </p:tgtEl>
                                        <p:attrNameLst>
                                          <p:attrName>style.visibility</p:attrName>
                                        </p:attrNameLst>
                                      </p:cBhvr>
                                      <p:to>
                                        <p:strVal val="visible"/>
                                      </p:to>
                                    </p:set>
                                    <p:animEffect transition="in" filter="wipe(left)">
                                      <p:cBhvr>
                                        <p:cTn id="19" dur="1000"/>
                                        <p:tgtEl>
                                          <p:spTgt spid="11269">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1269">
                                            <p:txEl>
                                              <p:pRg st="1" end="1"/>
                                            </p:txEl>
                                          </p:spTgt>
                                        </p:tgtEl>
                                        <p:attrNameLst>
                                          <p:attrName>style.visibility</p:attrName>
                                        </p:attrNameLst>
                                      </p:cBhvr>
                                      <p:to>
                                        <p:strVal val="visible"/>
                                      </p:to>
                                    </p:set>
                                    <p:animEffect transition="in" filter="wipe(left)">
                                      <p:cBhvr>
                                        <p:cTn id="24" dur="1000"/>
                                        <p:tgtEl>
                                          <p:spTgt spid="11269">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1269">
                                            <p:txEl>
                                              <p:pRg st="2" end="2"/>
                                            </p:txEl>
                                          </p:spTgt>
                                        </p:tgtEl>
                                        <p:attrNameLst>
                                          <p:attrName>style.visibility</p:attrName>
                                        </p:attrNameLst>
                                      </p:cBhvr>
                                      <p:to>
                                        <p:strVal val="visible"/>
                                      </p:to>
                                    </p:set>
                                    <p:animEffect transition="in" filter="wipe(left)">
                                      <p:cBhvr>
                                        <p:cTn id="29" dur="1000"/>
                                        <p:tgtEl>
                                          <p:spTgt spid="1126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P spid="1127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p:txBody>
          <a:bodyPr/>
          <a:lstStyle/>
          <a:p>
            <a:pPr algn="ctr"/>
            <a:r>
              <a:rPr lang="en-MY" sz="4000" b="1" dirty="0" smtClean="0"/>
              <a:t>I. COMPASSION</a:t>
            </a:r>
            <a:endParaRPr lang="en-MY" sz="4000" b="1" dirty="0"/>
          </a:p>
        </p:txBody>
      </p:sp>
      <p:sp>
        <p:nvSpPr>
          <p:cNvPr id="11269" name="Rectangle 5"/>
          <p:cNvSpPr>
            <a:spLocks noGrp="1" noChangeArrowheads="1"/>
          </p:cNvSpPr>
          <p:nvPr>
            <p:ph type="body" sz="half" idx="1"/>
          </p:nvPr>
        </p:nvSpPr>
        <p:spPr>
          <a:xfrm>
            <a:off x="457200" y="2209800"/>
            <a:ext cx="2057400" cy="2362200"/>
          </a:xfrm>
        </p:spPr>
        <p:txBody>
          <a:bodyPr anchor="ctr"/>
          <a:lstStyle/>
          <a:p>
            <a:pPr marL="236538" indent="-236538">
              <a:spcBef>
                <a:spcPts val="1800"/>
              </a:spcBef>
            </a:pPr>
            <a:r>
              <a:rPr lang="en-MY" sz="1800" spc="-100" dirty="0" smtClean="0"/>
              <a:t>COMPASSION</a:t>
            </a:r>
          </a:p>
          <a:p>
            <a:pPr marL="236538" indent="-236538">
              <a:spcBef>
                <a:spcPts val="1800"/>
              </a:spcBef>
            </a:pPr>
            <a:r>
              <a:rPr lang="en-MY" sz="1800" spc="-100" dirty="0" smtClean="0">
                <a:solidFill>
                  <a:schemeClr val="tx2">
                    <a:lumMod val="50000"/>
                    <a:lumOff val="50000"/>
                  </a:schemeClr>
                </a:solidFill>
              </a:rPr>
              <a:t>KINDNESS</a:t>
            </a:r>
          </a:p>
          <a:p>
            <a:pPr marL="236538" indent="-236538">
              <a:spcBef>
                <a:spcPts val="1800"/>
              </a:spcBef>
            </a:pPr>
            <a:r>
              <a:rPr lang="en-MY" sz="1800" spc="-100" dirty="0" smtClean="0">
                <a:solidFill>
                  <a:schemeClr val="tx2">
                    <a:lumMod val="50000"/>
                    <a:lumOff val="50000"/>
                  </a:schemeClr>
                </a:solidFill>
              </a:rPr>
              <a:t>FORGIVENESS</a:t>
            </a:r>
            <a:endParaRPr lang="en-MY" sz="1800" spc="-100" dirty="0">
              <a:solidFill>
                <a:schemeClr val="tx2">
                  <a:lumMod val="50000"/>
                  <a:lumOff val="50000"/>
                </a:schemeClr>
              </a:solidFill>
            </a:endParaRPr>
          </a:p>
        </p:txBody>
      </p:sp>
      <p:sp>
        <p:nvSpPr>
          <p:cNvPr id="11270" name="Rectangle 6"/>
          <p:cNvSpPr>
            <a:spLocks noGrp="1" noChangeArrowheads="1"/>
          </p:cNvSpPr>
          <p:nvPr>
            <p:ph type="body" sz="half" idx="2"/>
          </p:nvPr>
        </p:nvSpPr>
        <p:spPr>
          <a:xfrm>
            <a:off x="2667000" y="1676400"/>
            <a:ext cx="6019800" cy="4449763"/>
          </a:xfrm>
        </p:spPr>
        <p:txBody>
          <a:bodyPr anchor="ctr"/>
          <a:lstStyle/>
          <a:p>
            <a:pPr marL="633413" indent="-457200">
              <a:buFont typeface="+mj-lt"/>
              <a:buAutoNum type="alphaUcPeriod"/>
            </a:pPr>
            <a:r>
              <a:rPr lang="en-US" dirty="0" smtClean="0"/>
              <a:t>The Example of Jesus (Matt. 9:36; 14:14; Heb. 4:15).</a:t>
            </a:r>
          </a:p>
          <a:p>
            <a:pPr marL="633413" indent="-457200">
              <a:buFont typeface="+mj-lt"/>
              <a:buAutoNum type="alphaUcPeriod"/>
            </a:pPr>
            <a:r>
              <a:rPr lang="en-US" dirty="0" smtClean="0"/>
              <a:t>Children of God must have compassion for each other (1 Pet. 3:8; Gal. 6:1-2; Rom. 15:1).</a:t>
            </a:r>
          </a:p>
          <a:p>
            <a:pPr marL="633413" indent="-457200">
              <a:buFont typeface="+mj-lt"/>
              <a:buAutoNum type="alphaUcPeriod"/>
            </a:pPr>
            <a:r>
              <a:rPr lang="en-US" dirty="0" smtClean="0"/>
              <a:t>Love demands it (1 Cor. 13:7).</a:t>
            </a:r>
            <a:endParaRPr lang="en-US" dirty="0"/>
          </a:p>
        </p:txBody>
      </p:sp>
      <p:pic>
        <p:nvPicPr>
          <p:cNvPr id="9" name="Picture 8" descr="chp_book_glasses.jpg"/>
          <p:cNvPicPr>
            <a:picLocks noChangeAspect="1"/>
          </p:cNvPicPr>
          <p:nvPr/>
        </p:nvPicPr>
        <p:blipFill>
          <a:blip r:embed="rId2" cstate="print"/>
          <a:stretch>
            <a:fillRect/>
          </a:stretch>
        </p:blipFill>
        <p:spPr>
          <a:xfrm>
            <a:off x="0" y="0"/>
            <a:ext cx="2667000" cy="2290993"/>
          </a:xfrm>
          <a:prstGeom prst="rect">
            <a:avLst/>
          </a:prstGeom>
          <a:effectLst>
            <a:outerShdw blurRad="50800" dist="101600" dir="2700000" algn="tl" rotWithShape="0">
              <a:prstClr val="black">
                <a:alpha val="40000"/>
              </a:prst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268"/>
                                        </p:tgtEl>
                                        <p:attrNameLst>
                                          <p:attrName>style.visibility</p:attrName>
                                        </p:attrNameLst>
                                      </p:cBhvr>
                                      <p:to>
                                        <p:strVal val="visible"/>
                                      </p:to>
                                    </p:set>
                                    <p:anim calcmode="lin" valueType="num">
                                      <p:cBhvr>
                                        <p:cTn id="7" dur="1000" fill="hold"/>
                                        <p:tgtEl>
                                          <p:spTgt spid="11268"/>
                                        </p:tgtEl>
                                        <p:attrNameLst>
                                          <p:attrName>ppt_x</p:attrName>
                                        </p:attrNameLst>
                                      </p:cBhvr>
                                      <p:tavLst>
                                        <p:tav tm="0">
                                          <p:val>
                                            <p:strVal val="#ppt_x-.2"/>
                                          </p:val>
                                        </p:tav>
                                        <p:tav tm="100000">
                                          <p:val>
                                            <p:strVal val="#ppt_x"/>
                                          </p:val>
                                        </p:tav>
                                      </p:tavLst>
                                    </p:anim>
                                    <p:anim calcmode="lin" valueType="num">
                                      <p:cBhvr>
                                        <p:cTn id="8" dur="1000" fill="hold"/>
                                        <p:tgtEl>
                                          <p:spTgt spid="1126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8"/>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270">
                                            <p:txEl>
                                              <p:pRg st="0" end="0"/>
                                            </p:txEl>
                                          </p:spTgt>
                                        </p:tgtEl>
                                        <p:attrNameLst>
                                          <p:attrName>style.visibility</p:attrName>
                                        </p:attrNameLst>
                                      </p:cBhvr>
                                      <p:to>
                                        <p:strVal val="visible"/>
                                      </p:to>
                                    </p:set>
                                    <p:animEffect transition="in" filter="fade">
                                      <p:cBhvr>
                                        <p:cTn id="14" dur="1000"/>
                                        <p:tgtEl>
                                          <p:spTgt spid="11270">
                                            <p:txEl>
                                              <p:pRg st="0" end="0"/>
                                            </p:txEl>
                                          </p:spTgt>
                                        </p:tgtEl>
                                      </p:cBhvr>
                                    </p:animEffect>
                                    <p:anim calcmode="lin" valueType="num">
                                      <p:cBhvr>
                                        <p:cTn id="15" dur="1000" fill="hold"/>
                                        <p:tgtEl>
                                          <p:spTgt spid="11270">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127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270">
                                            <p:txEl>
                                              <p:pRg st="1" end="1"/>
                                            </p:txEl>
                                          </p:spTgt>
                                        </p:tgtEl>
                                        <p:attrNameLst>
                                          <p:attrName>style.visibility</p:attrName>
                                        </p:attrNameLst>
                                      </p:cBhvr>
                                      <p:to>
                                        <p:strVal val="visible"/>
                                      </p:to>
                                    </p:set>
                                    <p:animEffect transition="in" filter="fade">
                                      <p:cBhvr>
                                        <p:cTn id="21" dur="1000"/>
                                        <p:tgtEl>
                                          <p:spTgt spid="11270">
                                            <p:txEl>
                                              <p:pRg st="1" end="1"/>
                                            </p:txEl>
                                          </p:spTgt>
                                        </p:tgtEl>
                                      </p:cBhvr>
                                    </p:animEffect>
                                    <p:anim calcmode="lin" valueType="num">
                                      <p:cBhvr>
                                        <p:cTn id="22" dur="1000" fill="hold"/>
                                        <p:tgtEl>
                                          <p:spTgt spid="11270">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127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270">
                                            <p:txEl>
                                              <p:pRg st="2" end="2"/>
                                            </p:txEl>
                                          </p:spTgt>
                                        </p:tgtEl>
                                        <p:attrNameLst>
                                          <p:attrName>style.visibility</p:attrName>
                                        </p:attrNameLst>
                                      </p:cBhvr>
                                      <p:to>
                                        <p:strVal val="visible"/>
                                      </p:to>
                                    </p:set>
                                    <p:animEffect transition="in" filter="fade">
                                      <p:cBhvr>
                                        <p:cTn id="28" dur="1000"/>
                                        <p:tgtEl>
                                          <p:spTgt spid="11270">
                                            <p:txEl>
                                              <p:pRg st="2" end="2"/>
                                            </p:txEl>
                                          </p:spTgt>
                                        </p:tgtEl>
                                      </p:cBhvr>
                                    </p:animEffect>
                                    <p:anim calcmode="lin" valueType="num">
                                      <p:cBhvr>
                                        <p:cTn id="29" dur="1000" fill="hold"/>
                                        <p:tgtEl>
                                          <p:spTgt spid="11270">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127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P spid="1127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p:txBody>
          <a:bodyPr/>
          <a:lstStyle/>
          <a:p>
            <a:pPr algn="ctr"/>
            <a:r>
              <a:rPr lang="en-MY" sz="4000" b="1" dirty="0" smtClean="0"/>
              <a:t>II. KINDNESS</a:t>
            </a:r>
            <a:endParaRPr lang="en-MY" sz="4000" b="1" dirty="0"/>
          </a:p>
        </p:txBody>
      </p:sp>
      <p:sp>
        <p:nvSpPr>
          <p:cNvPr id="11269" name="Rectangle 5"/>
          <p:cNvSpPr>
            <a:spLocks noGrp="1" noChangeArrowheads="1"/>
          </p:cNvSpPr>
          <p:nvPr>
            <p:ph type="body" sz="half" idx="1"/>
          </p:nvPr>
        </p:nvSpPr>
        <p:spPr>
          <a:xfrm>
            <a:off x="457200" y="2209800"/>
            <a:ext cx="2057400" cy="2362200"/>
          </a:xfrm>
        </p:spPr>
        <p:txBody>
          <a:bodyPr anchor="ctr"/>
          <a:lstStyle/>
          <a:p>
            <a:pPr marL="236538" indent="-236538">
              <a:spcBef>
                <a:spcPts val="1800"/>
              </a:spcBef>
            </a:pPr>
            <a:r>
              <a:rPr lang="en-MY" sz="1800" spc="-100" dirty="0" smtClean="0">
                <a:solidFill>
                  <a:schemeClr val="tx2">
                    <a:lumMod val="50000"/>
                    <a:lumOff val="50000"/>
                  </a:schemeClr>
                </a:solidFill>
              </a:rPr>
              <a:t>COMPASSION</a:t>
            </a:r>
          </a:p>
          <a:p>
            <a:pPr marL="236538" indent="-236538">
              <a:spcBef>
                <a:spcPts val="1800"/>
              </a:spcBef>
            </a:pPr>
            <a:r>
              <a:rPr lang="en-MY" sz="1800" spc="-100" dirty="0" smtClean="0">
                <a:solidFill>
                  <a:srgbClr val="000000"/>
                </a:solidFill>
              </a:rPr>
              <a:t>KINDNESS</a:t>
            </a:r>
          </a:p>
          <a:p>
            <a:pPr marL="236538" indent="-236538">
              <a:spcBef>
                <a:spcPts val="1800"/>
              </a:spcBef>
            </a:pPr>
            <a:r>
              <a:rPr lang="en-MY" sz="1800" spc="-100" dirty="0" smtClean="0">
                <a:solidFill>
                  <a:schemeClr val="tx2">
                    <a:lumMod val="50000"/>
                    <a:lumOff val="50000"/>
                  </a:schemeClr>
                </a:solidFill>
              </a:rPr>
              <a:t>FORGIVENESS</a:t>
            </a:r>
            <a:endParaRPr lang="en-MY" sz="1800" spc="-100" dirty="0">
              <a:solidFill>
                <a:schemeClr val="tx2">
                  <a:lumMod val="50000"/>
                  <a:lumOff val="50000"/>
                </a:schemeClr>
              </a:solidFill>
            </a:endParaRPr>
          </a:p>
        </p:txBody>
      </p:sp>
      <p:sp>
        <p:nvSpPr>
          <p:cNvPr id="11270" name="Rectangle 6"/>
          <p:cNvSpPr>
            <a:spLocks noGrp="1" noChangeArrowheads="1"/>
          </p:cNvSpPr>
          <p:nvPr>
            <p:ph type="body" sz="half" idx="2"/>
          </p:nvPr>
        </p:nvSpPr>
        <p:spPr>
          <a:xfrm>
            <a:off x="2667000" y="1676400"/>
            <a:ext cx="6019800" cy="4449763"/>
          </a:xfrm>
        </p:spPr>
        <p:txBody>
          <a:bodyPr anchor="ctr"/>
          <a:lstStyle/>
          <a:p>
            <a:pPr marL="633413" indent="-457200">
              <a:buFont typeface="+mj-lt"/>
              <a:buAutoNum type="alphaUcPeriod"/>
            </a:pPr>
            <a:r>
              <a:rPr lang="en-US" dirty="0" smtClean="0"/>
              <a:t>Christians must demonstrate a kind spirit.</a:t>
            </a:r>
          </a:p>
          <a:p>
            <a:pPr marL="633413" indent="-457200">
              <a:buFont typeface="+mj-lt"/>
              <a:buAutoNum type="alphaUcPeriod"/>
            </a:pPr>
            <a:r>
              <a:rPr lang="en-US" dirty="0" smtClean="0"/>
              <a:t>Kindness is commanded (Eph. 4:32; 1 Cor. 13:4; Gal. 5:22; Col. 3:12; 2 Pet. 1:7).</a:t>
            </a:r>
          </a:p>
          <a:p>
            <a:pPr marL="633413" indent="-457200">
              <a:buFont typeface="+mj-lt"/>
              <a:buAutoNum type="alphaUcPeriod"/>
            </a:pPr>
            <a:r>
              <a:rPr lang="en-US" dirty="0" smtClean="0"/>
              <a:t>This quality contributes to peace and </a:t>
            </a:r>
            <a:r>
              <a:rPr lang="en-US" dirty="0" err="1" smtClean="0"/>
              <a:t>goodwil</a:t>
            </a:r>
            <a:r>
              <a:rPr lang="en-US" dirty="0" smtClean="0"/>
              <a:t>.</a:t>
            </a:r>
            <a:endParaRPr lang="en-US" dirty="0"/>
          </a:p>
        </p:txBody>
      </p:sp>
      <p:pic>
        <p:nvPicPr>
          <p:cNvPr id="9" name="Picture 8" descr="chp_book_glasses.jpg"/>
          <p:cNvPicPr>
            <a:picLocks noChangeAspect="1"/>
          </p:cNvPicPr>
          <p:nvPr/>
        </p:nvPicPr>
        <p:blipFill>
          <a:blip r:embed="rId2" cstate="print"/>
          <a:stretch>
            <a:fillRect/>
          </a:stretch>
        </p:blipFill>
        <p:spPr>
          <a:xfrm>
            <a:off x="0" y="0"/>
            <a:ext cx="2667000" cy="2290993"/>
          </a:xfrm>
          <a:prstGeom prst="rect">
            <a:avLst/>
          </a:prstGeom>
          <a:effectLst>
            <a:outerShdw blurRad="50800" dist="101600" dir="2700000" algn="tl" rotWithShape="0">
              <a:prstClr val="black">
                <a:alpha val="40000"/>
              </a:prst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268"/>
                                        </p:tgtEl>
                                        <p:attrNameLst>
                                          <p:attrName>style.visibility</p:attrName>
                                        </p:attrNameLst>
                                      </p:cBhvr>
                                      <p:to>
                                        <p:strVal val="visible"/>
                                      </p:to>
                                    </p:set>
                                    <p:anim calcmode="lin" valueType="num">
                                      <p:cBhvr>
                                        <p:cTn id="7" dur="1000" fill="hold"/>
                                        <p:tgtEl>
                                          <p:spTgt spid="11268"/>
                                        </p:tgtEl>
                                        <p:attrNameLst>
                                          <p:attrName>ppt_x</p:attrName>
                                        </p:attrNameLst>
                                      </p:cBhvr>
                                      <p:tavLst>
                                        <p:tav tm="0">
                                          <p:val>
                                            <p:strVal val="#ppt_x-.2"/>
                                          </p:val>
                                        </p:tav>
                                        <p:tav tm="100000">
                                          <p:val>
                                            <p:strVal val="#ppt_x"/>
                                          </p:val>
                                        </p:tav>
                                      </p:tavLst>
                                    </p:anim>
                                    <p:anim calcmode="lin" valueType="num">
                                      <p:cBhvr>
                                        <p:cTn id="8" dur="1000" fill="hold"/>
                                        <p:tgtEl>
                                          <p:spTgt spid="1126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8"/>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270">
                                            <p:txEl>
                                              <p:pRg st="0" end="0"/>
                                            </p:txEl>
                                          </p:spTgt>
                                        </p:tgtEl>
                                        <p:attrNameLst>
                                          <p:attrName>style.visibility</p:attrName>
                                        </p:attrNameLst>
                                      </p:cBhvr>
                                      <p:to>
                                        <p:strVal val="visible"/>
                                      </p:to>
                                    </p:set>
                                    <p:animEffect transition="in" filter="fade">
                                      <p:cBhvr>
                                        <p:cTn id="14" dur="1000"/>
                                        <p:tgtEl>
                                          <p:spTgt spid="11270">
                                            <p:txEl>
                                              <p:pRg st="0" end="0"/>
                                            </p:txEl>
                                          </p:spTgt>
                                        </p:tgtEl>
                                      </p:cBhvr>
                                    </p:animEffect>
                                    <p:anim calcmode="lin" valueType="num">
                                      <p:cBhvr>
                                        <p:cTn id="15" dur="1000" fill="hold"/>
                                        <p:tgtEl>
                                          <p:spTgt spid="11270">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127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270">
                                            <p:txEl>
                                              <p:pRg st="1" end="1"/>
                                            </p:txEl>
                                          </p:spTgt>
                                        </p:tgtEl>
                                        <p:attrNameLst>
                                          <p:attrName>style.visibility</p:attrName>
                                        </p:attrNameLst>
                                      </p:cBhvr>
                                      <p:to>
                                        <p:strVal val="visible"/>
                                      </p:to>
                                    </p:set>
                                    <p:animEffect transition="in" filter="fade">
                                      <p:cBhvr>
                                        <p:cTn id="21" dur="1000"/>
                                        <p:tgtEl>
                                          <p:spTgt spid="11270">
                                            <p:txEl>
                                              <p:pRg st="1" end="1"/>
                                            </p:txEl>
                                          </p:spTgt>
                                        </p:tgtEl>
                                      </p:cBhvr>
                                    </p:animEffect>
                                    <p:anim calcmode="lin" valueType="num">
                                      <p:cBhvr>
                                        <p:cTn id="22" dur="1000" fill="hold"/>
                                        <p:tgtEl>
                                          <p:spTgt spid="11270">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127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270">
                                            <p:txEl>
                                              <p:pRg st="2" end="2"/>
                                            </p:txEl>
                                          </p:spTgt>
                                        </p:tgtEl>
                                        <p:attrNameLst>
                                          <p:attrName>style.visibility</p:attrName>
                                        </p:attrNameLst>
                                      </p:cBhvr>
                                      <p:to>
                                        <p:strVal val="visible"/>
                                      </p:to>
                                    </p:set>
                                    <p:animEffect transition="in" filter="fade">
                                      <p:cBhvr>
                                        <p:cTn id="28" dur="1000"/>
                                        <p:tgtEl>
                                          <p:spTgt spid="11270">
                                            <p:txEl>
                                              <p:pRg st="2" end="2"/>
                                            </p:txEl>
                                          </p:spTgt>
                                        </p:tgtEl>
                                      </p:cBhvr>
                                    </p:animEffect>
                                    <p:anim calcmode="lin" valueType="num">
                                      <p:cBhvr>
                                        <p:cTn id="29" dur="1000" fill="hold"/>
                                        <p:tgtEl>
                                          <p:spTgt spid="11270">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127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P spid="1127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p:txBody>
          <a:bodyPr/>
          <a:lstStyle/>
          <a:p>
            <a:pPr algn="ctr"/>
            <a:r>
              <a:rPr lang="en-MY" sz="4000" b="1" dirty="0" smtClean="0"/>
              <a:t>III. FORGIVENESS</a:t>
            </a:r>
            <a:endParaRPr lang="en-MY" sz="4000" b="1" dirty="0"/>
          </a:p>
        </p:txBody>
      </p:sp>
      <p:sp>
        <p:nvSpPr>
          <p:cNvPr id="11269" name="Rectangle 5"/>
          <p:cNvSpPr>
            <a:spLocks noGrp="1" noChangeArrowheads="1"/>
          </p:cNvSpPr>
          <p:nvPr>
            <p:ph type="body" sz="half" idx="1"/>
          </p:nvPr>
        </p:nvSpPr>
        <p:spPr>
          <a:xfrm>
            <a:off x="457200" y="2209800"/>
            <a:ext cx="2057400" cy="2362200"/>
          </a:xfrm>
        </p:spPr>
        <p:txBody>
          <a:bodyPr anchor="ctr"/>
          <a:lstStyle/>
          <a:p>
            <a:pPr marL="236538" indent="-236538">
              <a:spcBef>
                <a:spcPts val="1800"/>
              </a:spcBef>
            </a:pPr>
            <a:r>
              <a:rPr lang="en-MY" sz="1800" spc="-100" dirty="0" smtClean="0">
                <a:solidFill>
                  <a:schemeClr val="tx2">
                    <a:lumMod val="50000"/>
                    <a:lumOff val="50000"/>
                  </a:schemeClr>
                </a:solidFill>
              </a:rPr>
              <a:t>COMPASSION</a:t>
            </a:r>
          </a:p>
          <a:p>
            <a:pPr marL="236538" indent="-236538">
              <a:spcBef>
                <a:spcPts val="1800"/>
              </a:spcBef>
            </a:pPr>
            <a:r>
              <a:rPr lang="en-MY" sz="1800" spc="-100" dirty="0" smtClean="0">
                <a:solidFill>
                  <a:schemeClr val="tx2">
                    <a:lumMod val="50000"/>
                    <a:lumOff val="50000"/>
                  </a:schemeClr>
                </a:solidFill>
              </a:rPr>
              <a:t>KINDNESS</a:t>
            </a:r>
          </a:p>
          <a:p>
            <a:pPr marL="236538" indent="-236538">
              <a:spcBef>
                <a:spcPts val="1800"/>
              </a:spcBef>
            </a:pPr>
            <a:r>
              <a:rPr lang="en-MY" sz="1800" spc="-100" dirty="0" smtClean="0">
                <a:solidFill>
                  <a:srgbClr val="000000"/>
                </a:solidFill>
              </a:rPr>
              <a:t>FORGIVENESS</a:t>
            </a:r>
            <a:endParaRPr lang="en-MY" sz="1800" spc="-100" dirty="0">
              <a:solidFill>
                <a:srgbClr val="000000"/>
              </a:solidFill>
            </a:endParaRPr>
          </a:p>
        </p:txBody>
      </p:sp>
      <p:sp>
        <p:nvSpPr>
          <p:cNvPr id="11270" name="Rectangle 6"/>
          <p:cNvSpPr>
            <a:spLocks noGrp="1" noChangeArrowheads="1"/>
          </p:cNvSpPr>
          <p:nvPr>
            <p:ph type="body" sz="half" idx="2"/>
          </p:nvPr>
        </p:nvSpPr>
        <p:spPr>
          <a:xfrm>
            <a:off x="2667000" y="1676400"/>
            <a:ext cx="6477000" cy="4449763"/>
          </a:xfrm>
        </p:spPr>
        <p:txBody>
          <a:bodyPr anchor="ctr"/>
          <a:lstStyle/>
          <a:p>
            <a:pPr marL="633413" indent="-457200">
              <a:buFont typeface="+mj-lt"/>
              <a:buAutoNum type="alphaUcPeriod"/>
            </a:pPr>
            <a:r>
              <a:rPr lang="en-US" dirty="0" smtClean="0"/>
              <a:t>Forgiveness is commanded (Eph. 4:32; Col. 3:13; Matt. 6:9-13).</a:t>
            </a:r>
          </a:p>
          <a:p>
            <a:pPr marL="633413" indent="-457200">
              <a:buFont typeface="+mj-lt"/>
              <a:buAutoNum type="alphaUcPeriod"/>
            </a:pPr>
            <a:r>
              <a:rPr lang="en-US" dirty="0" smtClean="0"/>
              <a:t>Examples of forgiveness.</a:t>
            </a:r>
          </a:p>
          <a:p>
            <a:pPr marL="1033463" lvl="1" indent="-457200">
              <a:buFont typeface="+mj-lt"/>
              <a:buAutoNum type="arabicPeriod"/>
            </a:pPr>
            <a:r>
              <a:rPr lang="en-US" b="1" dirty="0" smtClean="0"/>
              <a:t>Jesus (Luke 23:34).</a:t>
            </a:r>
          </a:p>
          <a:p>
            <a:pPr marL="1033463" lvl="1" indent="-457200">
              <a:buFont typeface="+mj-lt"/>
              <a:buAutoNum type="arabicPeriod"/>
            </a:pPr>
            <a:r>
              <a:rPr lang="en-US" b="1" dirty="0" smtClean="0"/>
              <a:t>Stephen (Acts 7:60).</a:t>
            </a:r>
          </a:p>
          <a:p>
            <a:pPr marL="1033463" lvl="1" indent="-457200">
              <a:buFont typeface="+mj-lt"/>
              <a:buAutoNum type="arabicPeriod"/>
            </a:pPr>
            <a:r>
              <a:rPr lang="en-US" b="1" dirty="0" smtClean="0"/>
              <a:t>Paul (2 Tim. 4:16).</a:t>
            </a:r>
          </a:p>
          <a:p>
            <a:pPr marL="633413" indent="-457200">
              <a:buFont typeface="+mj-lt"/>
              <a:buAutoNum type="alphaUcPeriod"/>
            </a:pPr>
            <a:r>
              <a:rPr lang="en-US" dirty="0" smtClean="0"/>
              <a:t>Even enemies (Matt. 5:43-48).</a:t>
            </a:r>
          </a:p>
          <a:p>
            <a:pPr marL="633413" indent="-457200">
              <a:buFont typeface="+mj-lt"/>
              <a:buAutoNum type="alphaUcPeriod"/>
            </a:pPr>
            <a:r>
              <a:rPr lang="en-US" dirty="0" smtClean="0"/>
              <a:t>Consequence of being forgiven (Col. 3:13).</a:t>
            </a:r>
            <a:endParaRPr lang="en-US" dirty="0"/>
          </a:p>
        </p:txBody>
      </p:sp>
      <p:pic>
        <p:nvPicPr>
          <p:cNvPr id="9" name="Picture 8" descr="chp_book_glasses.jpg"/>
          <p:cNvPicPr>
            <a:picLocks noChangeAspect="1"/>
          </p:cNvPicPr>
          <p:nvPr/>
        </p:nvPicPr>
        <p:blipFill>
          <a:blip r:embed="rId2" cstate="print"/>
          <a:stretch>
            <a:fillRect/>
          </a:stretch>
        </p:blipFill>
        <p:spPr>
          <a:xfrm>
            <a:off x="0" y="0"/>
            <a:ext cx="2667000" cy="2290993"/>
          </a:xfrm>
          <a:prstGeom prst="rect">
            <a:avLst/>
          </a:prstGeom>
          <a:effectLst>
            <a:outerShdw blurRad="50800" dist="101600" dir="2700000" algn="tl" rotWithShape="0">
              <a:prstClr val="black">
                <a:alpha val="40000"/>
              </a:prst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268"/>
                                        </p:tgtEl>
                                        <p:attrNameLst>
                                          <p:attrName>style.visibility</p:attrName>
                                        </p:attrNameLst>
                                      </p:cBhvr>
                                      <p:to>
                                        <p:strVal val="visible"/>
                                      </p:to>
                                    </p:set>
                                    <p:anim calcmode="lin" valueType="num">
                                      <p:cBhvr>
                                        <p:cTn id="7" dur="1000" fill="hold"/>
                                        <p:tgtEl>
                                          <p:spTgt spid="11268"/>
                                        </p:tgtEl>
                                        <p:attrNameLst>
                                          <p:attrName>ppt_x</p:attrName>
                                        </p:attrNameLst>
                                      </p:cBhvr>
                                      <p:tavLst>
                                        <p:tav tm="0">
                                          <p:val>
                                            <p:strVal val="#ppt_x-.2"/>
                                          </p:val>
                                        </p:tav>
                                        <p:tav tm="100000">
                                          <p:val>
                                            <p:strVal val="#ppt_x"/>
                                          </p:val>
                                        </p:tav>
                                      </p:tavLst>
                                    </p:anim>
                                    <p:anim calcmode="lin" valueType="num">
                                      <p:cBhvr>
                                        <p:cTn id="8" dur="1000" fill="hold"/>
                                        <p:tgtEl>
                                          <p:spTgt spid="1126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268"/>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270">
                                            <p:txEl>
                                              <p:pRg st="0" end="0"/>
                                            </p:txEl>
                                          </p:spTgt>
                                        </p:tgtEl>
                                        <p:attrNameLst>
                                          <p:attrName>style.visibility</p:attrName>
                                        </p:attrNameLst>
                                      </p:cBhvr>
                                      <p:to>
                                        <p:strVal val="visible"/>
                                      </p:to>
                                    </p:set>
                                    <p:animEffect transition="in" filter="fade">
                                      <p:cBhvr>
                                        <p:cTn id="14" dur="1000"/>
                                        <p:tgtEl>
                                          <p:spTgt spid="11270">
                                            <p:txEl>
                                              <p:pRg st="0" end="0"/>
                                            </p:txEl>
                                          </p:spTgt>
                                        </p:tgtEl>
                                      </p:cBhvr>
                                    </p:animEffect>
                                    <p:anim calcmode="lin" valueType="num">
                                      <p:cBhvr>
                                        <p:cTn id="15" dur="1000" fill="hold"/>
                                        <p:tgtEl>
                                          <p:spTgt spid="11270">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127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270">
                                            <p:txEl>
                                              <p:pRg st="1" end="1"/>
                                            </p:txEl>
                                          </p:spTgt>
                                        </p:tgtEl>
                                        <p:attrNameLst>
                                          <p:attrName>style.visibility</p:attrName>
                                        </p:attrNameLst>
                                      </p:cBhvr>
                                      <p:to>
                                        <p:strVal val="visible"/>
                                      </p:to>
                                    </p:set>
                                    <p:animEffect transition="in" filter="fade">
                                      <p:cBhvr>
                                        <p:cTn id="21" dur="1000"/>
                                        <p:tgtEl>
                                          <p:spTgt spid="11270">
                                            <p:txEl>
                                              <p:pRg st="1" end="1"/>
                                            </p:txEl>
                                          </p:spTgt>
                                        </p:tgtEl>
                                      </p:cBhvr>
                                    </p:animEffect>
                                    <p:anim calcmode="lin" valueType="num">
                                      <p:cBhvr>
                                        <p:cTn id="22" dur="1000" fill="hold"/>
                                        <p:tgtEl>
                                          <p:spTgt spid="11270">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127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270">
                                            <p:txEl>
                                              <p:pRg st="2" end="2"/>
                                            </p:txEl>
                                          </p:spTgt>
                                        </p:tgtEl>
                                        <p:attrNameLst>
                                          <p:attrName>style.visibility</p:attrName>
                                        </p:attrNameLst>
                                      </p:cBhvr>
                                      <p:to>
                                        <p:strVal val="visible"/>
                                      </p:to>
                                    </p:set>
                                    <p:animEffect transition="in" filter="fade">
                                      <p:cBhvr>
                                        <p:cTn id="28" dur="1000"/>
                                        <p:tgtEl>
                                          <p:spTgt spid="11270">
                                            <p:txEl>
                                              <p:pRg st="2" end="2"/>
                                            </p:txEl>
                                          </p:spTgt>
                                        </p:tgtEl>
                                      </p:cBhvr>
                                    </p:animEffect>
                                    <p:anim calcmode="lin" valueType="num">
                                      <p:cBhvr>
                                        <p:cTn id="29" dur="1000" fill="hold"/>
                                        <p:tgtEl>
                                          <p:spTgt spid="11270">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127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270">
                                            <p:txEl>
                                              <p:pRg st="3" end="3"/>
                                            </p:txEl>
                                          </p:spTgt>
                                        </p:tgtEl>
                                        <p:attrNameLst>
                                          <p:attrName>style.visibility</p:attrName>
                                        </p:attrNameLst>
                                      </p:cBhvr>
                                      <p:to>
                                        <p:strVal val="visible"/>
                                      </p:to>
                                    </p:set>
                                    <p:animEffect transition="in" filter="fade">
                                      <p:cBhvr>
                                        <p:cTn id="35" dur="1000"/>
                                        <p:tgtEl>
                                          <p:spTgt spid="11270">
                                            <p:txEl>
                                              <p:pRg st="3" end="3"/>
                                            </p:txEl>
                                          </p:spTgt>
                                        </p:tgtEl>
                                      </p:cBhvr>
                                    </p:animEffect>
                                    <p:anim calcmode="lin" valueType="num">
                                      <p:cBhvr>
                                        <p:cTn id="36" dur="1000" fill="hold"/>
                                        <p:tgtEl>
                                          <p:spTgt spid="11270">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1127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1270">
                                            <p:txEl>
                                              <p:pRg st="4" end="4"/>
                                            </p:txEl>
                                          </p:spTgt>
                                        </p:tgtEl>
                                        <p:attrNameLst>
                                          <p:attrName>style.visibility</p:attrName>
                                        </p:attrNameLst>
                                      </p:cBhvr>
                                      <p:to>
                                        <p:strVal val="visible"/>
                                      </p:to>
                                    </p:set>
                                    <p:animEffect transition="in" filter="fade">
                                      <p:cBhvr>
                                        <p:cTn id="42" dur="1000"/>
                                        <p:tgtEl>
                                          <p:spTgt spid="11270">
                                            <p:txEl>
                                              <p:pRg st="4" end="4"/>
                                            </p:txEl>
                                          </p:spTgt>
                                        </p:tgtEl>
                                      </p:cBhvr>
                                    </p:animEffect>
                                    <p:anim calcmode="lin" valueType="num">
                                      <p:cBhvr>
                                        <p:cTn id="43" dur="1000" fill="hold"/>
                                        <p:tgtEl>
                                          <p:spTgt spid="11270">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1127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1270">
                                            <p:txEl>
                                              <p:pRg st="5" end="5"/>
                                            </p:txEl>
                                          </p:spTgt>
                                        </p:tgtEl>
                                        <p:attrNameLst>
                                          <p:attrName>style.visibility</p:attrName>
                                        </p:attrNameLst>
                                      </p:cBhvr>
                                      <p:to>
                                        <p:strVal val="visible"/>
                                      </p:to>
                                    </p:set>
                                    <p:animEffect transition="in" filter="fade">
                                      <p:cBhvr>
                                        <p:cTn id="49" dur="1000"/>
                                        <p:tgtEl>
                                          <p:spTgt spid="11270">
                                            <p:txEl>
                                              <p:pRg st="5" end="5"/>
                                            </p:txEl>
                                          </p:spTgt>
                                        </p:tgtEl>
                                      </p:cBhvr>
                                    </p:animEffect>
                                    <p:anim calcmode="lin" valueType="num">
                                      <p:cBhvr>
                                        <p:cTn id="50" dur="1000" fill="hold"/>
                                        <p:tgtEl>
                                          <p:spTgt spid="11270">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1127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1270">
                                            <p:txEl>
                                              <p:pRg st="6" end="6"/>
                                            </p:txEl>
                                          </p:spTgt>
                                        </p:tgtEl>
                                        <p:attrNameLst>
                                          <p:attrName>style.visibility</p:attrName>
                                        </p:attrNameLst>
                                      </p:cBhvr>
                                      <p:to>
                                        <p:strVal val="visible"/>
                                      </p:to>
                                    </p:set>
                                    <p:animEffect transition="in" filter="fade">
                                      <p:cBhvr>
                                        <p:cTn id="56" dur="1000"/>
                                        <p:tgtEl>
                                          <p:spTgt spid="11270">
                                            <p:txEl>
                                              <p:pRg st="6" end="6"/>
                                            </p:txEl>
                                          </p:spTgt>
                                        </p:tgtEl>
                                      </p:cBhvr>
                                    </p:animEffect>
                                    <p:anim calcmode="lin" valueType="num">
                                      <p:cBhvr>
                                        <p:cTn id="57" dur="1000" fill="hold"/>
                                        <p:tgtEl>
                                          <p:spTgt spid="11270">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11270">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p:bldP spid="11270" grpId="0" uiExpand="1" build="p"/>
    </p:bldLst>
  </p:timing>
</p:sld>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FederationBol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FederationBol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FederationBol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D7DC9725-40BA-4424-8819-86AF6A8A51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TS101951758</Template>
  <TotalTime>46</TotalTime>
  <Words>263</Words>
  <Application>Microsoft Office PowerPoint</Application>
  <PresentationFormat>On-screen Show (4:3)</PresentationFormat>
  <Paragraphs>30</Paragraphs>
  <Slides>4</Slides>
  <Notes>0</Notes>
  <HiddenSlides>0</HiddenSlides>
  <MMClips>0</MMClips>
  <ScaleCrop>false</ScaleCrop>
  <HeadingPairs>
    <vt:vector size="4" baseType="variant">
      <vt:variant>
        <vt:lpstr>Theme</vt:lpstr>
      </vt:variant>
      <vt:variant>
        <vt:i4>3</vt:i4>
      </vt:variant>
      <vt:variant>
        <vt:lpstr>Slide Titles</vt:lpstr>
      </vt:variant>
      <vt:variant>
        <vt:i4>4</vt:i4>
      </vt:variant>
    </vt:vector>
  </HeadingPairs>
  <TitlesOfParts>
    <vt:vector size="7" baseType="lpstr">
      <vt:lpstr>Custom Design</vt:lpstr>
      <vt:lpstr>1_Custom Design</vt:lpstr>
      <vt:lpstr>2_Custom Design</vt:lpstr>
      <vt:lpstr>Matthew 22:34-39</vt:lpstr>
      <vt:lpstr>I. COMPASSION</vt:lpstr>
      <vt:lpstr>II. KINDNESS</vt:lpstr>
      <vt:lpstr>III. FORGIVENESS</vt:lpstr>
    </vt:vector>
  </TitlesOfParts>
  <Company>Olsen Park church of Christ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TEMPLATE</dc:title>
  <dc:creator>OlsenParkLaptop</dc:creator>
  <cp:keywords/>
  <cp:lastModifiedBy>OlsenParkLaptop</cp:lastModifiedBy>
  <cp:revision>3</cp:revision>
  <dcterms:created xsi:type="dcterms:W3CDTF">2012-12-02T20:39:17Z</dcterms:created>
  <dcterms:modified xsi:type="dcterms:W3CDTF">2012-12-18T20:19:57Z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TC019517589991</vt:lpwstr>
  </property>
</Properties>
</file>