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756" r:id="rId2"/>
  </p:sldMasterIdLst>
  <p:notesMasterIdLst>
    <p:notesMasterId r:id="rId8"/>
  </p:notesMasterIdLst>
  <p:handoutMasterIdLst>
    <p:handoutMasterId r:id="rId9"/>
  </p:handoutMasterIdLst>
  <p:sldIdLst>
    <p:sldId id="267" r:id="rId3"/>
    <p:sldId id="283" r:id="rId4"/>
    <p:sldId id="281" r:id="rId5"/>
    <p:sldId id="284" r:id="rId6"/>
    <p:sldId id="285" r:id="rId7"/>
  </p:sldIdLst>
  <p:sldSz cx="9144000" cy="6858000" type="screen4x3"/>
  <p:notesSz cx="6858000" cy="9144000"/>
  <p:embeddedFontLst>
    <p:embeddedFont>
      <p:font typeface="Constantia" pitchFamily="18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66" autoAdjust="0"/>
    <p:restoredTop sz="94660"/>
  </p:normalViewPr>
  <p:slideViewPr>
    <p:cSldViewPr>
      <p:cViewPr varScale="1">
        <p:scale>
          <a:sx n="70" d="100"/>
          <a:sy n="70" d="100"/>
        </p:scale>
        <p:origin x="-11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F9FE7B-F642-4898-A360-D4E3814E1A3D}">
      <dgm:prSet phldrT="[Text]" custT="1"/>
      <dgm:spPr/>
      <dgm:t>
        <a:bodyPr/>
        <a:lstStyle/>
        <a:p>
          <a:r>
            <a:rPr lang="en-US" sz="2400" b="1" dirty="0" smtClean="0"/>
            <a:t>DEFINITION ONE</a:t>
          </a:r>
          <a:endParaRPr lang="en-US" sz="2400" b="1" dirty="0"/>
        </a:p>
      </dgm:t>
    </dgm:pt>
    <dgm:pt modelId="{1C10F06D-860A-4604-A7AD-02E614FE3976}" type="parTrans" cxnId="{EBD8BE8D-6018-43E2-B081-034BB5656EB6}">
      <dgm:prSet/>
      <dgm:spPr/>
      <dgm:t>
        <a:bodyPr/>
        <a:lstStyle/>
        <a:p>
          <a:endParaRPr lang="en-US"/>
        </a:p>
      </dgm:t>
    </dgm:pt>
    <dgm:pt modelId="{43C18EFF-81FC-4D70-8C6B-E95FF3730413}" type="sibTrans" cxnId="{EBD8BE8D-6018-43E2-B081-034BB5656EB6}">
      <dgm:prSet/>
      <dgm:spPr/>
      <dgm:t>
        <a:bodyPr/>
        <a:lstStyle/>
        <a:p>
          <a:endParaRPr lang="en-US"/>
        </a:p>
      </dgm:t>
    </dgm:pt>
    <dgm:pt modelId="{EFF2750D-B4B3-474C-8B62-8B638DC31F7E}">
      <dgm:prSet phldrT="[Text]" custT="1"/>
      <dgm:spPr/>
      <dgm:t>
        <a:bodyPr/>
        <a:lstStyle/>
        <a:p>
          <a:r>
            <a:rPr lang="en-US" sz="2400" dirty="0" smtClean="0"/>
            <a:t>“Malicious and unjustifiable  feelings toward others, whether  towards the innocent or mutual animosity.”</a:t>
          </a:r>
          <a:endParaRPr lang="en-US" sz="2400" dirty="0"/>
        </a:p>
      </dgm:t>
    </dgm:pt>
    <dgm:pt modelId="{AEBC78E6-CDDC-4C8F-A157-3C51E907FACD}" type="parTrans" cxnId="{A058DDA2-48CA-4E5B-B389-F71A59C262B0}">
      <dgm:prSet/>
      <dgm:spPr/>
      <dgm:t>
        <a:bodyPr/>
        <a:lstStyle/>
        <a:p>
          <a:endParaRPr lang="en-US"/>
        </a:p>
      </dgm:t>
    </dgm:pt>
    <dgm:pt modelId="{75C067D7-FCD2-4969-8F27-4BBDA88E75ED}" type="sibTrans" cxnId="{A058DDA2-48CA-4E5B-B389-F71A59C262B0}">
      <dgm:prSet/>
      <dgm:spPr/>
      <dgm:t>
        <a:bodyPr/>
        <a:lstStyle/>
        <a:p>
          <a:endParaRPr lang="en-US"/>
        </a:p>
      </dgm:t>
    </dgm:pt>
    <dgm:pt modelId="{3929B1E1-4BC4-4C73-ABE8-27CEF96A3652}">
      <dgm:prSet phldrT="[Text]" custT="1"/>
      <dgm:spPr/>
      <dgm:t>
        <a:bodyPr/>
        <a:lstStyle/>
        <a:p>
          <a:r>
            <a:rPr lang="en-US" sz="2400" b="1" dirty="0" smtClean="0"/>
            <a:t>DEFINTION TWO</a:t>
          </a:r>
          <a:endParaRPr lang="en-US" sz="2400" b="1" dirty="0"/>
        </a:p>
      </dgm:t>
    </dgm:pt>
    <dgm:pt modelId="{F356CC76-9117-4B79-A270-BBBAFD3E9C79}" type="parTrans" cxnId="{1339090C-9A95-4C05-841C-FA3AF987601B}">
      <dgm:prSet/>
      <dgm:spPr/>
      <dgm:t>
        <a:bodyPr/>
        <a:lstStyle/>
        <a:p>
          <a:endParaRPr lang="en-US"/>
        </a:p>
      </dgm:t>
    </dgm:pt>
    <dgm:pt modelId="{19BA0C22-38BB-4E9F-89D5-0FF5FF9F12CE}" type="sibTrans" cxnId="{1339090C-9A95-4C05-841C-FA3AF987601B}">
      <dgm:prSet/>
      <dgm:spPr/>
      <dgm:t>
        <a:bodyPr/>
        <a:lstStyle/>
        <a:p>
          <a:endParaRPr lang="en-US"/>
        </a:p>
      </dgm:t>
    </dgm:pt>
    <dgm:pt modelId="{99E0600D-9954-43F4-8926-13B8777FAAA1}">
      <dgm:prSet phldrT="[Text]" custT="1"/>
      <dgm:spPr/>
      <dgm:t>
        <a:bodyPr/>
        <a:lstStyle/>
        <a:p>
          <a:r>
            <a:rPr lang="en-US" sz="2400" spc="-100" baseline="0" dirty="0" smtClean="0"/>
            <a:t>“A feeling of aversion from what is evil or towards error.”</a:t>
          </a:r>
          <a:endParaRPr lang="en-US" sz="2400" spc="-100" baseline="0" dirty="0"/>
        </a:p>
      </dgm:t>
    </dgm:pt>
    <dgm:pt modelId="{BE23F476-2C5C-42ED-BF2B-CD5FC7ADDDF6}" type="parTrans" cxnId="{09FCCB9D-A30A-4326-970E-26252D39327F}">
      <dgm:prSet/>
      <dgm:spPr/>
      <dgm:t>
        <a:bodyPr/>
        <a:lstStyle/>
        <a:p>
          <a:endParaRPr lang="en-US"/>
        </a:p>
      </dgm:t>
    </dgm:pt>
    <dgm:pt modelId="{C44937DC-4907-4769-AA8B-1B3E7391D7B0}" type="sibTrans" cxnId="{09FCCB9D-A30A-4326-970E-26252D39327F}">
      <dgm:prSet/>
      <dgm:spPr/>
      <dgm:t>
        <a:bodyPr/>
        <a:lstStyle/>
        <a:p>
          <a:endParaRPr lang="en-US"/>
        </a:p>
      </dgm:t>
    </dgm:pt>
    <dgm:pt modelId="{60CDF8D0-D4FC-4467-A51E-79C5A58B0B2C}">
      <dgm:prSet phldrT="[Text]" custT="1"/>
      <dgm:spPr/>
      <dgm:t>
        <a:bodyPr/>
        <a:lstStyle/>
        <a:p>
          <a:r>
            <a:rPr lang="en-US" sz="2400" b="1" dirty="0" smtClean="0"/>
            <a:t>DEFINITION THREE</a:t>
          </a:r>
          <a:endParaRPr lang="en-US" sz="2400" b="1" dirty="0"/>
        </a:p>
      </dgm:t>
    </dgm:pt>
    <dgm:pt modelId="{E12A269F-AB82-486A-9077-80F2BBBE48C2}" type="parTrans" cxnId="{2BA65DEC-E719-4ED3-8135-48349D42DD04}">
      <dgm:prSet/>
      <dgm:spPr/>
      <dgm:t>
        <a:bodyPr/>
        <a:lstStyle/>
        <a:p>
          <a:endParaRPr lang="en-US"/>
        </a:p>
      </dgm:t>
    </dgm:pt>
    <dgm:pt modelId="{3F7FD59D-A716-4310-A89A-AB6F740D9FFF}" type="sibTrans" cxnId="{2BA65DEC-E719-4ED3-8135-48349D42DD04}">
      <dgm:prSet/>
      <dgm:spPr/>
      <dgm:t>
        <a:bodyPr/>
        <a:lstStyle/>
        <a:p>
          <a:endParaRPr lang="en-US"/>
        </a:p>
      </dgm:t>
    </dgm:pt>
    <dgm:pt modelId="{50629C12-7464-4473-ADEF-1A284F8A9957}">
      <dgm:prSet phldrT="[Text]" custT="1"/>
      <dgm:spPr/>
      <dgm:t>
        <a:bodyPr/>
        <a:lstStyle/>
        <a:p>
          <a:r>
            <a:rPr lang="en-US" sz="2200" dirty="0" smtClean="0"/>
            <a:t>“Relative preference of one thing over another.”</a:t>
          </a:r>
          <a:endParaRPr lang="en-US" sz="2200" dirty="0"/>
        </a:p>
      </dgm:t>
    </dgm:pt>
    <dgm:pt modelId="{9D1CB46C-0CFA-4B27-9224-267431FBD094}" type="parTrans" cxnId="{1D32FCC9-657C-4348-9C0D-52115D559FEB}">
      <dgm:prSet/>
      <dgm:spPr/>
      <dgm:t>
        <a:bodyPr/>
        <a:lstStyle/>
        <a:p>
          <a:endParaRPr lang="en-US"/>
        </a:p>
      </dgm:t>
    </dgm:pt>
    <dgm:pt modelId="{4576BCC5-0598-4332-A2E7-87AC3ADD4EB8}" type="sibTrans" cxnId="{1D32FCC9-657C-4348-9C0D-52115D559FEB}">
      <dgm:prSet/>
      <dgm:spPr/>
      <dgm:t>
        <a:bodyPr/>
        <a:lstStyle/>
        <a:p>
          <a:endParaRPr lang="en-US"/>
        </a:p>
      </dgm:t>
    </dgm:pt>
    <dgm:pt modelId="{E6A445EE-D086-4B01-B491-D67950A5A065}" type="pres">
      <dgm:prSet presAssocID="{3F442EA2-39BA-4C9A-AD59-755D4917D5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3A9625-D3EB-4CA1-AB05-34452283708A}" type="pres">
      <dgm:prSet presAssocID="{4DF9FE7B-F642-4898-A360-D4E3814E1A3D}" presName="parentLin" presStyleCnt="0"/>
      <dgm:spPr/>
    </dgm:pt>
    <dgm:pt modelId="{7E290D25-335D-4339-A8E8-B036E46B5EB5}" type="pres">
      <dgm:prSet presAssocID="{4DF9FE7B-F642-4898-A360-D4E3814E1A3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74922F1-7266-4681-AD4F-1C618A5FFF23}" type="pres">
      <dgm:prSet presAssocID="{4DF9FE7B-F642-4898-A360-D4E3814E1A3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29850-0672-4B77-B5DE-2E1563038631}" type="pres">
      <dgm:prSet presAssocID="{4DF9FE7B-F642-4898-A360-D4E3814E1A3D}" presName="negativeSpace" presStyleCnt="0"/>
      <dgm:spPr/>
    </dgm:pt>
    <dgm:pt modelId="{80259B02-529C-422B-91BE-D70198BA9F6C}" type="pres">
      <dgm:prSet presAssocID="{4DF9FE7B-F642-4898-A360-D4E3814E1A3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3EFB4E-D3DB-42E1-82AC-148F7D29254F}" type="pres">
      <dgm:prSet presAssocID="{43C18EFF-81FC-4D70-8C6B-E95FF3730413}" presName="spaceBetweenRectangles" presStyleCnt="0"/>
      <dgm:spPr/>
    </dgm:pt>
    <dgm:pt modelId="{07AC1C38-F728-4390-9C76-57A49ED97DBB}" type="pres">
      <dgm:prSet presAssocID="{3929B1E1-4BC4-4C73-ABE8-27CEF96A3652}" presName="parentLin" presStyleCnt="0"/>
      <dgm:spPr/>
    </dgm:pt>
    <dgm:pt modelId="{D0037F0D-DB9A-4BA4-97B4-D939B26E14DA}" type="pres">
      <dgm:prSet presAssocID="{3929B1E1-4BC4-4C73-ABE8-27CEF96A365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1EEBBE2-729F-4D85-8CAE-C2B30FF126D2}" type="pres">
      <dgm:prSet presAssocID="{3929B1E1-4BC4-4C73-ABE8-27CEF96A365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CB3FAF-C320-430D-84D4-71BA6D1761D1}" type="pres">
      <dgm:prSet presAssocID="{3929B1E1-4BC4-4C73-ABE8-27CEF96A3652}" presName="negativeSpace" presStyleCnt="0"/>
      <dgm:spPr/>
    </dgm:pt>
    <dgm:pt modelId="{5282638F-EFF2-4770-BB1A-21455422E45D}" type="pres">
      <dgm:prSet presAssocID="{3929B1E1-4BC4-4C73-ABE8-27CEF96A365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E827AA-77D8-4146-A665-00110A17769E}" type="pres">
      <dgm:prSet presAssocID="{19BA0C22-38BB-4E9F-89D5-0FF5FF9F12CE}" presName="spaceBetweenRectangles" presStyleCnt="0"/>
      <dgm:spPr/>
    </dgm:pt>
    <dgm:pt modelId="{34C9EE47-81AF-461E-8292-AB107AA0D367}" type="pres">
      <dgm:prSet presAssocID="{60CDF8D0-D4FC-4467-A51E-79C5A58B0B2C}" presName="parentLin" presStyleCnt="0"/>
      <dgm:spPr/>
    </dgm:pt>
    <dgm:pt modelId="{864CB39B-29F9-473D-90E5-0686D86E278F}" type="pres">
      <dgm:prSet presAssocID="{60CDF8D0-D4FC-4467-A51E-79C5A58B0B2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B203A22-00AF-46E7-9415-C6DAFD7E01CC}" type="pres">
      <dgm:prSet presAssocID="{60CDF8D0-D4FC-4467-A51E-79C5A58B0B2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C1F84-81DE-4E5D-9537-C2D1A211B8B6}" type="pres">
      <dgm:prSet presAssocID="{60CDF8D0-D4FC-4467-A51E-79C5A58B0B2C}" presName="negativeSpace" presStyleCnt="0"/>
      <dgm:spPr/>
    </dgm:pt>
    <dgm:pt modelId="{964E6811-5072-4466-B721-689C35A65029}" type="pres">
      <dgm:prSet presAssocID="{60CDF8D0-D4FC-4467-A51E-79C5A58B0B2C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91A16-06C7-432E-A232-32D91C2E05F3}" type="presOf" srcId="{60CDF8D0-D4FC-4467-A51E-79C5A58B0B2C}" destId="{864CB39B-29F9-473D-90E5-0686D86E278F}" srcOrd="0" destOrd="0" presId="urn:microsoft.com/office/officeart/2005/8/layout/list1"/>
    <dgm:cxn modelId="{234C72D4-A397-490A-9926-5CB8A9B02880}" type="presOf" srcId="{50629C12-7464-4473-ADEF-1A284F8A9957}" destId="{964E6811-5072-4466-B721-689C35A65029}" srcOrd="0" destOrd="0" presId="urn:microsoft.com/office/officeart/2005/8/layout/list1"/>
    <dgm:cxn modelId="{2BA65DEC-E719-4ED3-8135-48349D42DD04}" srcId="{3F442EA2-39BA-4C9A-AD59-755D4917D532}" destId="{60CDF8D0-D4FC-4467-A51E-79C5A58B0B2C}" srcOrd="2" destOrd="0" parTransId="{E12A269F-AB82-486A-9077-80F2BBBE48C2}" sibTransId="{3F7FD59D-A716-4310-A89A-AB6F740D9FFF}"/>
    <dgm:cxn modelId="{DE72AF9D-5DA8-4E2B-9245-66FF8174FD04}" type="presOf" srcId="{3F442EA2-39BA-4C9A-AD59-755D4917D532}" destId="{E6A445EE-D086-4B01-B491-D67950A5A065}" srcOrd="0" destOrd="0" presId="urn:microsoft.com/office/officeart/2005/8/layout/list1"/>
    <dgm:cxn modelId="{1BF3693C-C6EE-411D-B6BB-7EF08B8022EA}" type="presOf" srcId="{99E0600D-9954-43F4-8926-13B8777FAAA1}" destId="{5282638F-EFF2-4770-BB1A-21455422E45D}" srcOrd="0" destOrd="0" presId="urn:microsoft.com/office/officeart/2005/8/layout/list1"/>
    <dgm:cxn modelId="{EBD8BE8D-6018-43E2-B081-034BB5656EB6}" srcId="{3F442EA2-39BA-4C9A-AD59-755D4917D532}" destId="{4DF9FE7B-F642-4898-A360-D4E3814E1A3D}" srcOrd="0" destOrd="0" parTransId="{1C10F06D-860A-4604-A7AD-02E614FE3976}" sibTransId="{43C18EFF-81FC-4D70-8C6B-E95FF3730413}"/>
    <dgm:cxn modelId="{2EA6DDEA-03BE-4D37-93C1-FF26F10E46E8}" type="presOf" srcId="{3929B1E1-4BC4-4C73-ABE8-27CEF96A3652}" destId="{D0037F0D-DB9A-4BA4-97B4-D939B26E14DA}" srcOrd="0" destOrd="0" presId="urn:microsoft.com/office/officeart/2005/8/layout/list1"/>
    <dgm:cxn modelId="{09FCCB9D-A30A-4326-970E-26252D39327F}" srcId="{3929B1E1-4BC4-4C73-ABE8-27CEF96A3652}" destId="{99E0600D-9954-43F4-8926-13B8777FAAA1}" srcOrd="0" destOrd="0" parTransId="{BE23F476-2C5C-42ED-BF2B-CD5FC7ADDDF6}" sibTransId="{C44937DC-4907-4769-AA8B-1B3E7391D7B0}"/>
    <dgm:cxn modelId="{20C05435-668E-4B10-AA8A-BE4F7C579855}" type="presOf" srcId="{EFF2750D-B4B3-474C-8B62-8B638DC31F7E}" destId="{80259B02-529C-422B-91BE-D70198BA9F6C}" srcOrd="0" destOrd="0" presId="urn:microsoft.com/office/officeart/2005/8/layout/list1"/>
    <dgm:cxn modelId="{F8B13344-AB86-4785-9E3D-245FA49F8113}" type="presOf" srcId="{4DF9FE7B-F642-4898-A360-D4E3814E1A3D}" destId="{7E290D25-335D-4339-A8E8-B036E46B5EB5}" srcOrd="0" destOrd="0" presId="urn:microsoft.com/office/officeart/2005/8/layout/list1"/>
    <dgm:cxn modelId="{1D32FCC9-657C-4348-9C0D-52115D559FEB}" srcId="{60CDF8D0-D4FC-4467-A51E-79C5A58B0B2C}" destId="{50629C12-7464-4473-ADEF-1A284F8A9957}" srcOrd="0" destOrd="0" parTransId="{9D1CB46C-0CFA-4B27-9224-267431FBD094}" sibTransId="{4576BCC5-0598-4332-A2E7-87AC3ADD4EB8}"/>
    <dgm:cxn modelId="{BAAB6BC8-3524-4C12-B3FF-B1B533B5DB5C}" type="presOf" srcId="{60CDF8D0-D4FC-4467-A51E-79C5A58B0B2C}" destId="{5B203A22-00AF-46E7-9415-C6DAFD7E01CC}" srcOrd="1" destOrd="0" presId="urn:microsoft.com/office/officeart/2005/8/layout/list1"/>
    <dgm:cxn modelId="{A058DDA2-48CA-4E5B-B389-F71A59C262B0}" srcId="{4DF9FE7B-F642-4898-A360-D4E3814E1A3D}" destId="{EFF2750D-B4B3-474C-8B62-8B638DC31F7E}" srcOrd="0" destOrd="0" parTransId="{AEBC78E6-CDDC-4C8F-A157-3C51E907FACD}" sibTransId="{75C067D7-FCD2-4969-8F27-4BBDA88E75ED}"/>
    <dgm:cxn modelId="{7EC896B3-B936-4B6D-B6D8-674C57A44258}" type="presOf" srcId="{3929B1E1-4BC4-4C73-ABE8-27CEF96A3652}" destId="{21EEBBE2-729F-4D85-8CAE-C2B30FF126D2}" srcOrd="1" destOrd="0" presId="urn:microsoft.com/office/officeart/2005/8/layout/list1"/>
    <dgm:cxn modelId="{1339090C-9A95-4C05-841C-FA3AF987601B}" srcId="{3F442EA2-39BA-4C9A-AD59-755D4917D532}" destId="{3929B1E1-4BC4-4C73-ABE8-27CEF96A3652}" srcOrd="1" destOrd="0" parTransId="{F356CC76-9117-4B79-A270-BBBAFD3E9C79}" sibTransId="{19BA0C22-38BB-4E9F-89D5-0FF5FF9F12CE}"/>
    <dgm:cxn modelId="{5EAAD11B-0110-45A4-9D77-B5D575D7FB5A}" type="presOf" srcId="{4DF9FE7B-F642-4898-A360-D4E3814E1A3D}" destId="{674922F1-7266-4681-AD4F-1C618A5FFF23}" srcOrd="1" destOrd="0" presId="urn:microsoft.com/office/officeart/2005/8/layout/list1"/>
    <dgm:cxn modelId="{874632A8-929D-4B16-9D46-A5A9F65F9329}" type="presParOf" srcId="{E6A445EE-D086-4B01-B491-D67950A5A065}" destId="{6D3A9625-D3EB-4CA1-AB05-34452283708A}" srcOrd="0" destOrd="0" presId="urn:microsoft.com/office/officeart/2005/8/layout/list1"/>
    <dgm:cxn modelId="{3D03B672-3758-4AED-A18D-18F662F077A7}" type="presParOf" srcId="{6D3A9625-D3EB-4CA1-AB05-34452283708A}" destId="{7E290D25-335D-4339-A8E8-B036E46B5EB5}" srcOrd="0" destOrd="0" presId="urn:microsoft.com/office/officeart/2005/8/layout/list1"/>
    <dgm:cxn modelId="{B281E985-8809-40AB-AF7F-A9787E711F26}" type="presParOf" srcId="{6D3A9625-D3EB-4CA1-AB05-34452283708A}" destId="{674922F1-7266-4681-AD4F-1C618A5FFF23}" srcOrd="1" destOrd="0" presId="urn:microsoft.com/office/officeart/2005/8/layout/list1"/>
    <dgm:cxn modelId="{F31CED38-1AC7-4429-B641-B8F7C5020798}" type="presParOf" srcId="{E6A445EE-D086-4B01-B491-D67950A5A065}" destId="{96C29850-0672-4B77-B5DE-2E1563038631}" srcOrd="1" destOrd="0" presId="urn:microsoft.com/office/officeart/2005/8/layout/list1"/>
    <dgm:cxn modelId="{0797677C-7B00-4834-B5DD-72ED52783E14}" type="presParOf" srcId="{E6A445EE-D086-4B01-B491-D67950A5A065}" destId="{80259B02-529C-422B-91BE-D70198BA9F6C}" srcOrd="2" destOrd="0" presId="urn:microsoft.com/office/officeart/2005/8/layout/list1"/>
    <dgm:cxn modelId="{9D8E22DC-2C3B-4317-A2B9-0E2E971F253E}" type="presParOf" srcId="{E6A445EE-D086-4B01-B491-D67950A5A065}" destId="{E53EFB4E-D3DB-42E1-82AC-148F7D29254F}" srcOrd="3" destOrd="0" presId="urn:microsoft.com/office/officeart/2005/8/layout/list1"/>
    <dgm:cxn modelId="{30B41DAF-E566-4E63-B219-3B4C65C7AB99}" type="presParOf" srcId="{E6A445EE-D086-4B01-B491-D67950A5A065}" destId="{07AC1C38-F728-4390-9C76-57A49ED97DBB}" srcOrd="4" destOrd="0" presId="urn:microsoft.com/office/officeart/2005/8/layout/list1"/>
    <dgm:cxn modelId="{5C66C0BA-9C82-4DFD-8067-58B4089F0890}" type="presParOf" srcId="{07AC1C38-F728-4390-9C76-57A49ED97DBB}" destId="{D0037F0D-DB9A-4BA4-97B4-D939B26E14DA}" srcOrd="0" destOrd="0" presId="urn:microsoft.com/office/officeart/2005/8/layout/list1"/>
    <dgm:cxn modelId="{92B80818-2CD2-496A-AD7C-CD622D024C15}" type="presParOf" srcId="{07AC1C38-F728-4390-9C76-57A49ED97DBB}" destId="{21EEBBE2-729F-4D85-8CAE-C2B30FF126D2}" srcOrd="1" destOrd="0" presId="urn:microsoft.com/office/officeart/2005/8/layout/list1"/>
    <dgm:cxn modelId="{319463B6-68F0-4BEB-BCE2-18FE2C0B9727}" type="presParOf" srcId="{E6A445EE-D086-4B01-B491-D67950A5A065}" destId="{AACB3FAF-C320-430D-84D4-71BA6D1761D1}" srcOrd="5" destOrd="0" presId="urn:microsoft.com/office/officeart/2005/8/layout/list1"/>
    <dgm:cxn modelId="{343B94CF-C741-4BEA-BC43-A2492A19C08B}" type="presParOf" srcId="{E6A445EE-D086-4B01-B491-D67950A5A065}" destId="{5282638F-EFF2-4770-BB1A-21455422E45D}" srcOrd="6" destOrd="0" presId="urn:microsoft.com/office/officeart/2005/8/layout/list1"/>
    <dgm:cxn modelId="{97C21F78-316B-4E16-8081-17B4086A44BC}" type="presParOf" srcId="{E6A445EE-D086-4B01-B491-D67950A5A065}" destId="{8CE827AA-77D8-4146-A665-00110A17769E}" srcOrd="7" destOrd="0" presId="urn:microsoft.com/office/officeart/2005/8/layout/list1"/>
    <dgm:cxn modelId="{D19003B2-37DE-4ACC-810D-3C20F300D2F6}" type="presParOf" srcId="{E6A445EE-D086-4B01-B491-D67950A5A065}" destId="{34C9EE47-81AF-461E-8292-AB107AA0D367}" srcOrd="8" destOrd="0" presId="urn:microsoft.com/office/officeart/2005/8/layout/list1"/>
    <dgm:cxn modelId="{AA37D723-9F35-4795-8017-865C81217459}" type="presParOf" srcId="{34C9EE47-81AF-461E-8292-AB107AA0D367}" destId="{864CB39B-29F9-473D-90E5-0686D86E278F}" srcOrd="0" destOrd="0" presId="urn:microsoft.com/office/officeart/2005/8/layout/list1"/>
    <dgm:cxn modelId="{36CDF9C3-E6FF-4261-8A2F-49D24A52A6BD}" type="presParOf" srcId="{34C9EE47-81AF-461E-8292-AB107AA0D367}" destId="{5B203A22-00AF-46E7-9415-C6DAFD7E01CC}" srcOrd="1" destOrd="0" presId="urn:microsoft.com/office/officeart/2005/8/layout/list1"/>
    <dgm:cxn modelId="{6274B793-F8F9-4B53-A031-8F6E7C6AAA9C}" type="presParOf" srcId="{E6A445EE-D086-4B01-B491-D67950A5A065}" destId="{DF9C1F84-81DE-4E5D-9537-C2D1A211B8B6}" srcOrd="9" destOrd="0" presId="urn:microsoft.com/office/officeart/2005/8/layout/list1"/>
    <dgm:cxn modelId="{597C640B-51D3-467B-BDCF-FED6C582939A}" type="presParOf" srcId="{E6A445EE-D086-4B01-B491-D67950A5A065}" destId="{964E6811-5072-4466-B721-689C35A650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259B02-529C-422B-91BE-D70198BA9F6C}">
      <dsp:nvSpPr>
        <dsp:cNvPr id="0" name=""/>
        <dsp:cNvSpPr/>
      </dsp:nvSpPr>
      <dsp:spPr>
        <a:xfrm>
          <a:off x="0" y="220680"/>
          <a:ext cx="8077200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291592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“Malicious and unjustifiable  feelings toward others, whether  towards the innocent or mutual animosity.”</a:t>
          </a:r>
          <a:endParaRPr lang="en-US" sz="2400" kern="1200" dirty="0"/>
        </a:p>
      </dsp:txBody>
      <dsp:txXfrm>
        <a:off x="0" y="220680"/>
        <a:ext cx="8077200" cy="1499400"/>
      </dsp:txXfrm>
    </dsp:sp>
    <dsp:sp modelId="{674922F1-7266-4681-AD4F-1C618A5FFF23}">
      <dsp:nvSpPr>
        <dsp:cNvPr id="0" name=""/>
        <dsp:cNvSpPr/>
      </dsp:nvSpPr>
      <dsp:spPr>
        <a:xfrm>
          <a:off x="403860" y="14040"/>
          <a:ext cx="5654040" cy="413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DEFINITION ONE</a:t>
          </a:r>
          <a:endParaRPr lang="en-US" sz="2400" b="1" kern="1200" dirty="0"/>
        </a:p>
      </dsp:txBody>
      <dsp:txXfrm>
        <a:off x="403860" y="14040"/>
        <a:ext cx="5654040" cy="413280"/>
      </dsp:txXfrm>
    </dsp:sp>
    <dsp:sp modelId="{5282638F-EFF2-4770-BB1A-21455422E45D}">
      <dsp:nvSpPr>
        <dsp:cNvPr id="0" name=""/>
        <dsp:cNvSpPr/>
      </dsp:nvSpPr>
      <dsp:spPr>
        <a:xfrm>
          <a:off x="0" y="2002320"/>
          <a:ext cx="8077200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94244"/>
              <a:satOff val="23706"/>
              <a:lumOff val="-150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291592" rIns="62688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pc="-100" baseline="0" dirty="0" smtClean="0"/>
            <a:t>“A feeling of aversion from what is evil or towards error.”</a:t>
          </a:r>
          <a:endParaRPr lang="en-US" sz="2400" kern="1200" spc="-100" baseline="0" dirty="0"/>
        </a:p>
      </dsp:txBody>
      <dsp:txXfrm>
        <a:off x="0" y="2002320"/>
        <a:ext cx="8077200" cy="815850"/>
      </dsp:txXfrm>
    </dsp:sp>
    <dsp:sp modelId="{21EEBBE2-729F-4D85-8CAE-C2B30FF126D2}">
      <dsp:nvSpPr>
        <dsp:cNvPr id="0" name=""/>
        <dsp:cNvSpPr/>
      </dsp:nvSpPr>
      <dsp:spPr>
        <a:xfrm>
          <a:off x="403860" y="1795680"/>
          <a:ext cx="5654040" cy="413280"/>
        </a:xfrm>
        <a:prstGeom prst="roundRect">
          <a:avLst/>
        </a:prstGeom>
        <a:solidFill>
          <a:schemeClr val="accent2">
            <a:hueOff val="-1194244"/>
            <a:satOff val="23706"/>
            <a:lumOff val="-15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DEFINTION TWO</a:t>
          </a:r>
          <a:endParaRPr lang="en-US" sz="2400" b="1" kern="1200" dirty="0"/>
        </a:p>
      </dsp:txBody>
      <dsp:txXfrm>
        <a:off x="403860" y="1795680"/>
        <a:ext cx="5654040" cy="413280"/>
      </dsp:txXfrm>
    </dsp:sp>
    <dsp:sp modelId="{964E6811-5072-4466-B721-689C35A65029}">
      <dsp:nvSpPr>
        <dsp:cNvPr id="0" name=""/>
        <dsp:cNvSpPr/>
      </dsp:nvSpPr>
      <dsp:spPr>
        <a:xfrm>
          <a:off x="0" y="3100410"/>
          <a:ext cx="8077200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388487"/>
              <a:satOff val="47412"/>
              <a:lumOff val="-300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291592" rIns="62688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“Relative preference of one thing over another.”</a:t>
          </a:r>
          <a:endParaRPr lang="en-US" sz="2200" kern="1200" dirty="0"/>
        </a:p>
      </dsp:txBody>
      <dsp:txXfrm>
        <a:off x="0" y="3100410"/>
        <a:ext cx="8077200" cy="771750"/>
      </dsp:txXfrm>
    </dsp:sp>
    <dsp:sp modelId="{5B203A22-00AF-46E7-9415-C6DAFD7E01CC}">
      <dsp:nvSpPr>
        <dsp:cNvPr id="0" name=""/>
        <dsp:cNvSpPr/>
      </dsp:nvSpPr>
      <dsp:spPr>
        <a:xfrm>
          <a:off x="403860" y="2893769"/>
          <a:ext cx="5654040" cy="413280"/>
        </a:xfrm>
        <a:prstGeom prst="roundRect">
          <a:avLst/>
        </a:prstGeom>
        <a:solidFill>
          <a:schemeClr val="accent2">
            <a:hueOff val="-2388487"/>
            <a:satOff val="47412"/>
            <a:lumOff val="-300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DEFINITION THREE</a:t>
          </a:r>
          <a:endParaRPr lang="en-US" sz="2400" b="1" kern="1200" dirty="0"/>
        </a:p>
      </dsp:txBody>
      <dsp:txXfrm>
        <a:off x="403860" y="2893769"/>
        <a:ext cx="5654040" cy="41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pPr/>
              <a:t>12/18/2012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pPr/>
              <a:t>12/18/2012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863" y="1905004"/>
            <a:ext cx="7078274" cy="1625599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6847" y="3657124"/>
            <a:ext cx="7074291" cy="99107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914400" y="1600200"/>
            <a:ext cx="7306712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914400" y="4851400"/>
            <a:ext cx="7306712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499062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990599"/>
            <a:ext cx="7010399" cy="2235203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3733800"/>
            <a:ext cx="7010399" cy="12192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oup 12"/>
          <p:cNvGrpSpPr/>
          <p:nvPr/>
        </p:nvGrpSpPr>
        <p:grpSpPr>
          <a:xfrm>
            <a:off x="2455976" y="3475736"/>
            <a:ext cx="4232051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xmlns="" val="55262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803400"/>
            <a:ext cx="3581400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03400"/>
            <a:ext cx="3581400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6077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448" y="1803400"/>
            <a:ext cx="357828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514600"/>
            <a:ext cx="3581400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248" y="1803400"/>
            <a:ext cx="357828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14600"/>
            <a:ext cx="3581400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42583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6593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128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803401"/>
            <a:ext cx="495300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0" y="1803401"/>
            <a:ext cx="2133601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58646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14400" y="1803400"/>
            <a:ext cx="495300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4316" y="1925320"/>
            <a:ext cx="4773168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0" y="1803401"/>
            <a:ext cx="2133601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0505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2322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77844" y="434976"/>
            <a:ext cx="876528" cy="5661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434976"/>
            <a:ext cx="6311956" cy="566102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8570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Rounded Rectangle 7"/>
          <p:cNvSpPr/>
          <p:nvPr/>
        </p:nvSpPr>
        <p:spPr>
          <a:xfrm>
            <a:off x="228600" y="301752"/>
            <a:ext cx="8686800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31800"/>
            <a:ext cx="731520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03400"/>
            <a:ext cx="7315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9400" y="6172200"/>
            <a:ext cx="9144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12/18/2012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5562601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1" y="6172200"/>
            <a:ext cx="5334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863" y="2209800"/>
            <a:ext cx="7078274" cy="1143000"/>
          </a:xfrm>
        </p:spPr>
        <p:txBody>
          <a:bodyPr anchor="ctr">
            <a:normAutofit/>
          </a:bodyPr>
          <a:lstStyle/>
          <a:p>
            <a:r>
              <a:rPr lang="en-US" sz="6000" b="1" i="1" dirty="0" smtClean="0"/>
              <a:t>HATE</a:t>
            </a:r>
            <a:endParaRPr lang="en-US" sz="60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 smtClean="0"/>
              <a:t>Is hate always wrong?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xmlns="" val="2707543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1800"/>
            <a:ext cx="8077200" cy="787400"/>
          </a:xfrm>
        </p:spPr>
        <p:txBody>
          <a:bodyPr anchor="t">
            <a:noAutofit/>
          </a:bodyPr>
          <a:lstStyle/>
          <a:p>
            <a:pPr algn="ctr"/>
            <a:r>
              <a:rPr lang="en-US" sz="4400" b="1" dirty="0" smtClean="0"/>
              <a:t>Hate as the Bible Presents It</a:t>
            </a:r>
            <a:endParaRPr lang="en-US" sz="4400" b="1" dirty="0"/>
          </a:p>
        </p:txBody>
      </p:sp>
      <p:graphicFrame>
        <p:nvGraphicFramePr>
          <p:cNvPr id="9" name="Content Placeholder 8" descr="Vertical Box List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913008505"/>
              </p:ext>
            </p:extLst>
          </p:nvPr>
        </p:nvGraphicFramePr>
        <p:xfrm>
          <a:off x="533400" y="2438400"/>
          <a:ext cx="80772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7696200" cy="762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3200" b="1" dirty="0" smtClean="0"/>
              <a:t>“</a:t>
            </a:r>
            <a:r>
              <a:rPr lang="en-US" sz="3200" b="1" i="1" dirty="0" smtClean="0"/>
              <a:t>HATE</a:t>
            </a:r>
            <a:r>
              <a:rPr lang="en-US" sz="3200" b="1" dirty="0" smtClean="0"/>
              <a:t>”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300" dirty="0" smtClean="0"/>
              <a:t>W.E. Vine’s </a:t>
            </a:r>
            <a:r>
              <a:rPr lang="en-US" sz="2300" i="1" dirty="0" smtClean="0"/>
              <a:t>Expository Dictionary of New Testament Words</a:t>
            </a: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xmlns="" val="350725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1800"/>
            <a:ext cx="8077200" cy="787400"/>
          </a:xfrm>
        </p:spPr>
        <p:txBody>
          <a:bodyPr anchor="t">
            <a:noAutofit/>
          </a:bodyPr>
          <a:lstStyle/>
          <a:p>
            <a:pPr algn="ctr"/>
            <a:r>
              <a:rPr lang="en-US" sz="4400" b="1" dirty="0" smtClean="0"/>
              <a:t>Hate as the Bible Presents It</a:t>
            </a:r>
            <a:endParaRPr lang="en-US" sz="44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7696200" cy="4800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300" b="1" dirty="0" smtClean="0"/>
              <a:t>I. God Hates (In the last two senses).</a:t>
            </a:r>
          </a:p>
          <a:p>
            <a:pPr marL="816102" lvl="1" indent="-514350">
              <a:lnSpc>
                <a:spcPct val="100000"/>
              </a:lnSpc>
              <a:spcBef>
                <a:spcPts val="600"/>
              </a:spcBef>
              <a:buAutoNum type="alphaUcPeriod"/>
            </a:pPr>
            <a:r>
              <a:rPr lang="en-US" sz="2800" b="1" dirty="0" smtClean="0"/>
              <a:t>Even though “God is love” (1 John4:8).</a:t>
            </a:r>
          </a:p>
          <a:p>
            <a:pPr marL="816102" lvl="1" indent="-514350">
              <a:lnSpc>
                <a:spcPct val="100000"/>
              </a:lnSpc>
              <a:spcBef>
                <a:spcPts val="600"/>
              </a:spcBef>
              <a:buAutoNum type="alphaUcPeriod"/>
            </a:pPr>
            <a:r>
              <a:rPr lang="en-US" sz="2800" b="1" dirty="0" smtClean="0"/>
              <a:t>He hates (and opposes) evil.</a:t>
            </a:r>
          </a:p>
          <a:p>
            <a:pPr marL="1117854" lvl="2" indent="-51435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 smtClean="0"/>
              <a:t>Idolatry (Jer. 44:2-5; Col. 3:5; 1 Cor. 10:14).</a:t>
            </a:r>
          </a:p>
          <a:p>
            <a:pPr marL="1117854" lvl="2" indent="-51435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 smtClean="0"/>
              <a:t>Seven things (Prov. 6:16-19).</a:t>
            </a:r>
          </a:p>
          <a:p>
            <a:pPr marL="816102" lvl="1" indent="-51435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b="1" dirty="0" smtClean="0"/>
              <a:t>C. God hated Esau (Edom) (Rom. 9:13; Mal. 1:2-5).</a:t>
            </a:r>
          </a:p>
        </p:txBody>
      </p:sp>
    </p:spTree>
    <p:extLst>
      <p:ext uri="{BB962C8B-B14F-4D97-AF65-F5344CB8AC3E}">
        <p14:creationId xmlns:p14="http://schemas.microsoft.com/office/powerpoint/2010/main" xmlns="" val="350725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1800"/>
            <a:ext cx="8077200" cy="787400"/>
          </a:xfrm>
        </p:spPr>
        <p:txBody>
          <a:bodyPr anchor="t">
            <a:noAutofit/>
          </a:bodyPr>
          <a:lstStyle/>
          <a:p>
            <a:pPr algn="ctr"/>
            <a:r>
              <a:rPr lang="en-US" sz="4400" b="1" dirty="0" smtClean="0"/>
              <a:t>Hate as the Bible Presents It</a:t>
            </a:r>
            <a:endParaRPr lang="en-US" sz="44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8153400" cy="5029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300" b="1" dirty="0" smtClean="0"/>
              <a:t>II. We Should Hate and Oppose Evil.</a:t>
            </a:r>
          </a:p>
          <a:p>
            <a:pPr marL="816102" lvl="1" indent="-514350">
              <a:lnSpc>
                <a:spcPct val="100000"/>
              </a:lnSpc>
              <a:spcBef>
                <a:spcPts val="600"/>
              </a:spcBef>
              <a:buAutoNum type="alphaUcPeriod"/>
            </a:pPr>
            <a:r>
              <a:rPr lang="en-US" sz="2800" b="1" dirty="0" smtClean="0"/>
              <a:t>We must hate every false way (Ps. 119:104).</a:t>
            </a:r>
          </a:p>
          <a:p>
            <a:pPr marL="1117854" lvl="2" indent="-51435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 smtClean="0"/>
              <a:t>What we believe makes a difference              (2 Thess. 2:10-12).</a:t>
            </a:r>
          </a:p>
          <a:p>
            <a:pPr marL="1117854" lvl="2" indent="-51435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 smtClean="0"/>
              <a:t>Ephesus was commended for hating evil (Rev. 2:6).</a:t>
            </a:r>
          </a:p>
          <a:p>
            <a:pPr marL="816102" lvl="1" indent="-51435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b="1" dirty="0" smtClean="0"/>
              <a:t>B. We must hate evil (Ps. 97:10).</a:t>
            </a:r>
          </a:p>
          <a:p>
            <a:pPr marL="1117854" lvl="2" indent="-51435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 smtClean="0"/>
              <a:t>Sin is against God (Ps. 51:4; Gen. 39:9).</a:t>
            </a:r>
          </a:p>
          <a:p>
            <a:pPr marL="1117854" lvl="2" indent="-51435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 smtClean="0"/>
              <a:t>Sin is degrading (Luke 15; Prov. 13:15).</a:t>
            </a:r>
          </a:p>
          <a:p>
            <a:pPr marL="816102" lvl="1" indent="-51435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b="1" dirty="0" smtClean="0"/>
              <a:t>C. If not, we do not love God (Ps. 97:10).</a:t>
            </a:r>
          </a:p>
        </p:txBody>
      </p:sp>
    </p:spTree>
    <p:extLst>
      <p:ext uri="{BB962C8B-B14F-4D97-AF65-F5344CB8AC3E}">
        <p14:creationId xmlns:p14="http://schemas.microsoft.com/office/powerpoint/2010/main" xmlns="" val="350725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1800"/>
            <a:ext cx="8077200" cy="787400"/>
          </a:xfrm>
        </p:spPr>
        <p:txBody>
          <a:bodyPr anchor="t">
            <a:noAutofit/>
          </a:bodyPr>
          <a:lstStyle/>
          <a:p>
            <a:pPr algn="ctr"/>
            <a:r>
              <a:rPr lang="en-US" sz="4400" b="1" dirty="0" smtClean="0"/>
              <a:t>Hate as the Bible Presents It</a:t>
            </a:r>
            <a:endParaRPr lang="en-US" sz="44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8153400" cy="5029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3300" b="1" dirty="0" smtClean="0"/>
              <a:t>III. Relative Preference for Things.</a:t>
            </a:r>
          </a:p>
          <a:p>
            <a:pPr marL="816102" lvl="1" indent="-514350">
              <a:lnSpc>
                <a:spcPct val="100000"/>
              </a:lnSpc>
              <a:spcBef>
                <a:spcPts val="1200"/>
              </a:spcBef>
              <a:buAutoNum type="alphaUcPeriod"/>
            </a:pPr>
            <a:r>
              <a:rPr lang="en-US" sz="2800" b="1" dirty="0" smtClean="0"/>
              <a:t>We cannot serve two masters (Matt. 6:24).</a:t>
            </a:r>
          </a:p>
          <a:p>
            <a:pPr marL="816102" lvl="1" indent="-514350">
              <a:lnSpc>
                <a:spcPct val="100000"/>
              </a:lnSpc>
              <a:spcBef>
                <a:spcPts val="1200"/>
              </a:spcBef>
              <a:buAutoNum type="alphaUcPeriod"/>
            </a:pPr>
            <a:r>
              <a:rPr lang="en-US" sz="2800" b="1" dirty="0" smtClean="0"/>
              <a:t>“Hate” one’s family (Luke 14:25-26).</a:t>
            </a:r>
          </a:p>
          <a:p>
            <a:pPr marL="1117854" lvl="2" indent="-514350">
              <a:lnSpc>
                <a:spcPct val="100000"/>
              </a:lnSpc>
              <a:spcBef>
                <a:spcPts val="1200"/>
              </a:spcBef>
            </a:pPr>
            <a:r>
              <a:rPr lang="en-US" sz="2600" b="1" dirty="0" smtClean="0"/>
              <a:t>Love less (Matt. 10:37).</a:t>
            </a:r>
          </a:p>
          <a:p>
            <a:pPr marL="816102" lvl="1" indent="-51435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800" b="1" dirty="0" smtClean="0"/>
              <a:t>C.  “Hate” one’s own life (Luke 14:25-26).</a:t>
            </a:r>
          </a:p>
          <a:p>
            <a:pPr marL="1117854" lvl="2" indent="-514350">
              <a:lnSpc>
                <a:spcPct val="100000"/>
              </a:lnSpc>
              <a:spcBef>
                <a:spcPts val="1200"/>
              </a:spcBef>
            </a:pPr>
            <a:r>
              <a:rPr lang="en-US" sz="2600" b="1" dirty="0" smtClean="0"/>
              <a:t>Prefer pleasing God (John 12:25).</a:t>
            </a:r>
          </a:p>
        </p:txBody>
      </p:sp>
    </p:spTree>
    <p:extLst>
      <p:ext uri="{BB962C8B-B14F-4D97-AF65-F5344CB8AC3E}">
        <p14:creationId xmlns:p14="http://schemas.microsoft.com/office/powerpoint/2010/main" xmlns="" val="350725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80105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TS102801059</Template>
  <TotalTime>0</TotalTime>
  <Words>300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Constantia</vt:lpstr>
      <vt:lpstr>TS102801059</vt:lpstr>
      <vt:lpstr>HATE</vt:lpstr>
      <vt:lpstr>Hate as the Bible Presents It</vt:lpstr>
      <vt:lpstr>Hate as the Bible Presents It</vt:lpstr>
      <vt:lpstr>Hate as the Bible Presents It</vt:lpstr>
      <vt:lpstr>Hate as the Bible Presents It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2012-12-09T18:30:01Z</dcterms:created>
  <dcterms:modified xsi:type="dcterms:W3CDTF">2012-12-18T20:00:30Z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TC028010599991</vt:lpwstr>
  </property>
</Properties>
</file>