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9F526-1D40-49CD-AE31-1F1ACCA051C7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16DE-3A65-4FBE-AE55-18540FD88C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9F526-1D40-49CD-AE31-1F1ACCA051C7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16DE-3A65-4FBE-AE55-18540FD88C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9F526-1D40-49CD-AE31-1F1ACCA051C7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16DE-3A65-4FBE-AE55-18540FD88C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9F526-1D40-49CD-AE31-1F1ACCA051C7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16DE-3A65-4FBE-AE55-18540FD88C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9F526-1D40-49CD-AE31-1F1ACCA051C7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16DE-3A65-4FBE-AE55-18540FD88C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9F526-1D40-49CD-AE31-1F1ACCA051C7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16DE-3A65-4FBE-AE55-18540FD88C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9F526-1D40-49CD-AE31-1F1ACCA051C7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16DE-3A65-4FBE-AE55-18540FD88C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9F526-1D40-49CD-AE31-1F1ACCA051C7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16DE-3A65-4FBE-AE55-18540FD88C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9F526-1D40-49CD-AE31-1F1ACCA051C7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16DE-3A65-4FBE-AE55-18540FD88C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9F526-1D40-49CD-AE31-1F1ACCA051C7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16DE-3A65-4FBE-AE55-18540FD88C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9F526-1D40-49CD-AE31-1F1ACCA051C7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C16DE-3A65-4FBE-AE55-18540FD88C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9F526-1D40-49CD-AE31-1F1ACCA051C7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C16DE-3A65-4FBE-AE55-18540FD88C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40000"/>
                <a:satMod val="35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eeceBlanketWhite_2_1_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5000"/>
          </a:blip>
          <a:srcRect r="22253"/>
          <a:stretch>
            <a:fillRect/>
          </a:stretch>
        </p:blipFill>
        <p:spPr>
          <a:xfrm rot="360000">
            <a:off x="428439" y="-388593"/>
            <a:ext cx="8827198" cy="4286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457200"/>
            <a:ext cx="5181600" cy="1676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400" b="1" i="1" dirty="0" smtClean="0">
                <a:latin typeface="Monotype Corsiva" pitchFamily="66" charset="0"/>
              </a:rPr>
              <a:t>Thoughts Concerning Birth</a:t>
            </a:r>
            <a:endParaRPr lang="en-US" sz="5400" b="1" i="1" dirty="0">
              <a:latin typeface="Monotype Corsiva" pitchFamily="66" charset="0"/>
            </a:endParaRPr>
          </a:p>
        </p:txBody>
      </p:sp>
      <p:pic>
        <p:nvPicPr>
          <p:cNvPr id="4" name="Content Placeholder 3" descr="new-born-baby-1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81000"/>
            <a:ext cx="2819400" cy="1879600"/>
          </a:xfrm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81000" y="3200400"/>
            <a:ext cx="8229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I. Physical Birth.</a:t>
            </a:r>
          </a:p>
          <a:p>
            <a:pPr lvl="1"/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A. Man’s origins.</a:t>
            </a:r>
          </a:p>
          <a:p>
            <a:pPr marL="1428750" lvl="2" indent="-514350">
              <a:buAutoNum type="arabicPeriod"/>
            </a:pP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Man’s creation (Gen. 2:7). </a:t>
            </a:r>
          </a:p>
          <a:p>
            <a:pPr marL="1428750" lvl="2" indent="-514350">
              <a:buAutoNum type="arabicPeriod"/>
            </a:pP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Man’s companion (Gen. 2:18, 21-24).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40000"/>
                <a:satMod val="35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eeceBlanketWhite_2_1_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5000"/>
          </a:blip>
          <a:srcRect r="22253"/>
          <a:stretch>
            <a:fillRect/>
          </a:stretch>
        </p:blipFill>
        <p:spPr>
          <a:xfrm rot="360000">
            <a:off x="428439" y="-388593"/>
            <a:ext cx="8827198" cy="4286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457200"/>
            <a:ext cx="5181600" cy="1676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400" b="1" i="1" dirty="0" smtClean="0">
                <a:latin typeface="Monotype Corsiva" pitchFamily="66" charset="0"/>
              </a:rPr>
              <a:t>Thoughts Concerning Birth</a:t>
            </a:r>
            <a:endParaRPr lang="en-US" sz="5400" b="1" i="1" dirty="0">
              <a:latin typeface="Monotype Corsiva" pitchFamily="66" charset="0"/>
            </a:endParaRPr>
          </a:p>
        </p:txBody>
      </p:sp>
      <p:pic>
        <p:nvPicPr>
          <p:cNvPr id="4" name="Content Placeholder 3" descr="new-born-baby-1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81000"/>
            <a:ext cx="2819400" cy="1879600"/>
          </a:xfrm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81000" y="3200400"/>
            <a:ext cx="8229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I. Physical Birth.</a:t>
            </a:r>
          </a:p>
          <a:p>
            <a:pPr marL="971550" lvl="1" indent="-514350"/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B. Man’s sin (Gen. 2:1-12; 2:17;       Rom. 5:18).</a:t>
            </a:r>
          </a:p>
          <a:p>
            <a:pPr marL="1428750" lvl="2" indent="-514350">
              <a:buAutoNum type="arabicPeriod"/>
            </a:pP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Woman’s penalty (Gen. 3:16).</a:t>
            </a:r>
          </a:p>
          <a:p>
            <a:pPr marL="1428750" lvl="2" indent="-514350">
              <a:buAutoNum type="arabicPeriod"/>
            </a:pP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Man’s penalty (Gen. 3:17-19).</a:t>
            </a:r>
            <a:endParaRPr lang="en-US" sz="2400" b="1" dirty="0" smtClean="0">
              <a:solidFill>
                <a:schemeClr val="bg2">
                  <a:lumMod val="1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4000" b="1" dirty="0">
              <a:solidFill>
                <a:schemeClr val="bg2">
                  <a:lumMod val="1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40000"/>
                <a:satMod val="35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eeceBlanketWhite_2_1_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5000"/>
          </a:blip>
          <a:srcRect r="22253"/>
          <a:stretch>
            <a:fillRect/>
          </a:stretch>
        </p:blipFill>
        <p:spPr>
          <a:xfrm rot="360000">
            <a:off x="428439" y="-388593"/>
            <a:ext cx="8827198" cy="4286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457200"/>
            <a:ext cx="5181600" cy="1676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400" b="1" i="1" dirty="0" smtClean="0">
                <a:latin typeface="Monotype Corsiva" pitchFamily="66" charset="0"/>
              </a:rPr>
              <a:t>Thoughts Concerning Birth</a:t>
            </a:r>
            <a:endParaRPr lang="en-US" sz="5400" b="1" i="1" dirty="0">
              <a:latin typeface="Monotype Corsiva" pitchFamily="66" charset="0"/>
            </a:endParaRPr>
          </a:p>
        </p:txBody>
      </p:sp>
      <p:pic>
        <p:nvPicPr>
          <p:cNvPr id="4" name="Content Placeholder 3" descr="new-born-baby-1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81000"/>
            <a:ext cx="2819400" cy="1879600"/>
          </a:xfrm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81000" y="3200400"/>
            <a:ext cx="8229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I. Physical Birth.</a:t>
            </a:r>
          </a:p>
          <a:p>
            <a:pPr marL="971550" lvl="1" indent="-514350"/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C. Reminders in Life.</a:t>
            </a:r>
          </a:p>
          <a:p>
            <a:pPr marL="1428750" lvl="2" indent="-514350">
              <a:buAutoNum type="arabicPeriod"/>
            </a:pP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Pain in childbirth.</a:t>
            </a:r>
          </a:p>
          <a:p>
            <a:pPr marL="1885950" lvl="3" indent="-5143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Sin’s significance.</a:t>
            </a:r>
          </a:p>
          <a:p>
            <a:pPr marL="1885950" lvl="3" indent="-5143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Resemblance to sorrows of life (John 16:16-22).</a:t>
            </a:r>
          </a:p>
          <a:p>
            <a:pPr marL="1885950" lvl="3" indent="-5143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Resemblance to the end of the age (1 Thess. 5:1-4). </a:t>
            </a:r>
          </a:p>
          <a:p>
            <a:endParaRPr lang="en-US" sz="4000" b="1" dirty="0">
              <a:solidFill>
                <a:schemeClr val="bg2">
                  <a:lumMod val="1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40000"/>
                <a:satMod val="35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eeceBlanketWhite_2_1_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5000"/>
          </a:blip>
          <a:srcRect r="22253"/>
          <a:stretch>
            <a:fillRect/>
          </a:stretch>
        </p:blipFill>
        <p:spPr>
          <a:xfrm rot="360000">
            <a:off x="428439" y="-388593"/>
            <a:ext cx="8827198" cy="4286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457200"/>
            <a:ext cx="5181600" cy="1676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400" b="1" i="1" dirty="0" smtClean="0">
                <a:latin typeface="Monotype Corsiva" pitchFamily="66" charset="0"/>
              </a:rPr>
              <a:t>Thoughts Concerning Birth</a:t>
            </a:r>
            <a:endParaRPr lang="en-US" sz="5400" b="1" i="1" dirty="0">
              <a:latin typeface="Monotype Corsiva" pitchFamily="66" charset="0"/>
            </a:endParaRPr>
          </a:p>
        </p:txBody>
      </p:sp>
      <p:pic>
        <p:nvPicPr>
          <p:cNvPr id="4" name="Content Placeholder 3" descr="new-born-baby-1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81000"/>
            <a:ext cx="2819400" cy="1879600"/>
          </a:xfrm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81000" y="3200400"/>
            <a:ext cx="84582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I. Physical Birth.</a:t>
            </a:r>
          </a:p>
          <a:p>
            <a:pPr marL="971550" lvl="1" indent="-514350"/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C. Reminders in Life.</a:t>
            </a:r>
          </a:p>
          <a:p>
            <a:pPr marL="1428750" lvl="2" indent="-514350">
              <a:buFont typeface="+mj-lt"/>
              <a:buAutoNum type="arabicPeriod" startAt="2"/>
            </a:pP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Life of work.</a:t>
            </a:r>
          </a:p>
          <a:p>
            <a:pPr marL="1885950" lvl="3" indent="-5143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Work to provide (2 Thess. 3:10; 1 Tim. 5:8).</a:t>
            </a:r>
          </a:p>
          <a:p>
            <a:pPr marL="1885950" lvl="3" indent="-5143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Works of faith and obedience (Phil. 2:12-13; 1 Cor. 15:58; Rev. 14:13).</a:t>
            </a:r>
            <a:endParaRPr lang="en-US" sz="4000" b="1" dirty="0">
              <a:solidFill>
                <a:schemeClr val="bg2">
                  <a:lumMod val="1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40000"/>
                <a:satMod val="35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eeceBlanketWhite_2_1_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5000"/>
          </a:blip>
          <a:srcRect r="22253"/>
          <a:stretch>
            <a:fillRect/>
          </a:stretch>
        </p:blipFill>
        <p:spPr>
          <a:xfrm rot="360000">
            <a:off x="428439" y="-388593"/>
            <a:ext cx="8827198" cy="4286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457200"/>
            <a:ext cx="5181600" cy="1676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400" b="1" i="1" dirty="0" smtClean="0">
                <a:latin typeface="Monotype Corsiva" pitchFamily="66" charset="0"/>
              </a:rPr>
              <a:t>Thoughts Concerning Birth</a:t>
            </a:r>
            <a:endParaRPr lang="en-US" sz="5400" b="1" i="1" dirty="0">
              <a:latin typeface="Monotype Corsiva" pitchFamily="66" charset="0"/>
            </a:endParaRPr>
          </a:p>
        </p:txBody>
      </p:sp>
      <p:pic>
        <p:nvPicPr>
          <p:cNvPr id="4" name="Content Placeholder 3" descr="new-born-baby-1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81000"/>
            <a:ext cx="2819400" cy="1879600"/>
          </a:xfrm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81000" y="3200400"/>
            <a:ext cx="8229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II. Spiritual Birth.</a:t>
            </a:r>
          </a:p>
          <a:p>
            <a:pPr marL="914400" lvl="1" indent="-457200"/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A. You must be “born again”         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(John 3:1-8; James. 2:26; Rom. 6:23; Eph. 2:1).</a:t>
            </a:r>
          </a:p>
          <a:p>
            <a:pPr marL="1428750" lvl="2" indent="-514350">
              <a:buAutoNum type="arabicPeriod"/>
            </a:pP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Born of water (Rom. 6:3-6).</a:t>
            </a:r>
          </a:p>
          <a:p>
            <a:pPr marL="1428750" lvl="2" indent="-514350">
              <a:buAutoNum type="arabicPeriod"/>
            </a:pP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Born of the Spirit (Eph. 4:20-24;                    Luke 17:20-21).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40000"/>
                <a:satMod val="35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eeceBlanketWhite_2_1_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5000"/>
          </a:blip>
          <a:srcRect r="22253"/>
          <a:stretch>
            <a:fillRect/>
          </a:stretch>
        </p:blipFill>
        <p:spPr>
          <a:xfrm rot="360000">
            <a:off x="428439" y="-388593"/>
            <a:ext cx="8827198" cy="4286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457200"/>
            <a:ext cx="5181600" cy="1676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400" b="1" i="1" dirty="0" smtClean="0">
                <a:latin typeface="Monotype Corsiva" pitchFamily="66" charset="0"/>
              </a:rPr>
              <a:t>Thoughts Concerning Birth</a:t>
            </a:r>
            <a:endParaRPr lang="en-US" sz="5400" b="1" i="1" dirty="0">
              <a:latin typeface="Monotype Corsiva" pitchFamily="66" charset="0"/>
            </a:endParaRPr>
          </a:p>
        </p:txBody>
      </p:sp>
      <p:pic>
        <p:nvPicPr>
          <p:cNvPr id="4" name="Content Placeholder 3" descr="new-born-baby-1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81000"/>
            <a:ext cx="2819400" cy="1879600"/>
          </a:xfrm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81000" y="3200400"/>
            <a:ext cx="8229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II. Spiritual Birth.</a:t>
            </a:r>
          </a:p>
          <a:p>
            <a:pPr marL="914400" lvl="1" indent="-457200"/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B. A new creation </a:t>
            </a: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(2 Cor. 5:14-18;                   Jer. 31:34; 1 John 3:9).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Moonlight">
      <a:dk1>
        <a:srgbClr val="595959"/>
      </a:dk1>
      <a:lt1>
        <a:srgbClr val="FFFFFF"/>
      </a:lt1>
      <a:dk2>
        <a:srgbClr val="2AB7FF"/>
      </a:dk2>
      <a:lt2>
        <a:srgbClr val="DBE5F1"/>
      </a:lt2>
      <a:accent1>
        <a:srgbClr val="20378C"/>
      </a:accent1>
      <a:accent2>
        <a:srgbClr val="A20000"/>
      </a:accent2>
      <a:accent3>
        <a:srgbClr val="534088"/>
      </a:accent3>
      <a:accent4>
        <a:srgbClr val="2D9123"/>
      </a:accent4>
      <a:accent5>
        <a:srgbClr val="7E2C80"/>
      </a:accent5>
      <a:accent6>
        <a:srgbClr val="4A4EC5"/>
      </a:accent6>
      <a:hlink>
        <a:srgbClr val="BBECFF"/>
      </a:hlink>
      <a:folHlink>
        <a:srgbClr val="DDDDDD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1403</TotalTime>
  <Words>240</Words>
  <Application>Microsoft Office PowerPoint</Application>
  <PresentationFormat>On-screen Show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Thoughts Concerning Birth</vt:lpstr>
      <vt:lpstr>Thoughts Concerning Birth</vt:lpstr>
      <vt:lpstr>Thoughts Concerning Birth</vt:lpstr>
      <vt:lpstr>Thoughts Concerning Birth</vt:lpstr>
      <vt:lpstr>Thoughts Concerning Birth</vt:lpstr>
      <vt:lpstr>Thoughts Concerning Birth</vt:lpstr>
    </vt:vector>
  </TitlesOfParts>
  <Company>Olsen Park church of Christ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Thoughts Concerning Birth</dc:title>
  <dc:creator>OlsenParkLaptop</dc:creator>
  <cp:lastModifiedBy>OlsenParkLaptop</cp:lastModifiedBy>
  <cp:revision>6</cp:revision>
  <dcterms:created xsi:type="dcterms:W3CDTF">2012-11-16T22:23:00Z</dcterms:created>
  <dcterms:modified xsi:type="dcterms:W3CDTF">2012-11-27T20:18:46Z</dcterms:modified>
</cp:coreProperties>
</file>