
<file path=[Content_Types].xml><?xml version="1.0" encoding="utf-8"?>
<Types xmlns="http://schemas.openxmlformats.org/package/2006/content-types">
  <Override PartName="/ppt/slideLayouts/slideLayout105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Layouts/slideLayout15.xml" ContentType="application/vnd.openxmlformats-officedocument.presentationml.slideLayout+xml"/>
  <Override PartName="/ppt/theme/theme1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Default Extension="jpeg" ContentType="image/jpeg"/>
  <Override PartName="/ppt/slideLayouts/slideLayout100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116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21.xml" ContentType="application/vnd.openxmlformats-officedocument.presentationml.slideLayout+xml"/>
  <Default Extension="bin" ContentType="application/vnd.openxmlformats-officedocument.presentationml.printerSettings"/>
  <Override PartName="/ppt/slideLayouts/slideLayout83.xml" ContentType="application/vnd.openxmlformats-officedocument.presentationml.slideLayout+xml"/>
  <Default Extension="xml" ContentType="application/xml"/>
  <Override PartName="/ppt/slides/slide5.xml" ContentType="application/vnd.openxmlformats-officedocument.presentationml.slide+xml"/>
  <Override PartName="/ppt/slideLayouts/slideLayout9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3.xml" ContentType="application/vnd.openxmlformats-officedocument.presentationml.slideMaster+xml"/>
  <Override PartName="/ppt/tableStyles.xml" ContentType="application/vnd.openxmlformats-officedocument.presentationml.tableStyles+xml"/>
  <Override PartName="/ppt/slideLayouts/slideLayout69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app.xml" ContentType="application/vnd.openxmlformats-officedocument.extended-properties+xml"/>
  <Override PartName="/ppt/slideLayouts/slideLayout9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Masters/slideMaster9.xml" ContentType="application/vnd.openxmlformats-officedocument.presentationml.slideMaster+xml"/>
  <Override PartName="/docProps/core.xml" ContentType="application/vnd.openxmlformats-package.core-properties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Layouts/slideLayout108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Layouts/slideLayout5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75.xml" ContentType="application/vnd.openxmlformats-officedocument.presentationml.slideLayout+xml"/>
  <Override PartName="/ppt/viewProps.xml" ContentType="application/vnd.openxmlformats-officedocument.presentationml.viewProps+xml"/>
  <Default Extension="rels" ContentType="application/vnd.openxmlformats-package.relationships+xml"/>
  <Override PartName="/ppt/slideLayouts/slideLayout85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109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2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10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Masters/slideMaster11.xml" ContentType="application/vnd.openxmlformats-officedocument.presentationml.slideMaster+xml"/>
  <Override PartName="/ppt/slides/slide2.xml" ContentType="application/vnd.openxmlformats-officedocument.presentationml.slide+xml"/>
  <Override PartName="/ppt/slideLayouts/slideLayout5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11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90.xml" ContentType="application/vnd.openxmlformats-officedocument.presentationml.slideLayout+xml"/>
  <Default Extension="fntdata" ContentType="application/x-fontdata"/>
  <Override PartName="/ppt/slideMasters/slideMaster1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embedTrueTypeFonts="1" saveSubsetFonts="1" autoCompressPictures="0">
  <p:sldMasterIdLst>
    <p:sldMasterId id="2147483649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</p:sldMasterIdLst>
  <p:sldIdLst>
    <p:sldId id="264" r:id="rId12"/>
    <p:sldId id="258" r:id="rId13"/>
    <p:sldId id="259" r:id="rId14"/>
    <p:sldId id="260" r:id="rId15"/>
    <p:sldId id="261" r:id="rId16"/>
  </p:sldIdLst>
  <p:sldSz cx="13004800" cy="9753600"/>
  <p:notesSz cx="6858000" cy="9144000"/>
  <p:embeddedFontLst>
    <p:embeddedFont>
      <p:font typeface="Helvetica"/>
      <p:regular r:id="rId17"/>
      <p:bold r:id="rId18"/>
      <p:italic r:id="rId19"/>
      <p:boldItalic r:id="rId20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5pPr>
    <a:lvl6pPr marL="2286000" algn="l" defTabSz="457200" rtl="0" eaLnBrk="1" latinLnBrk="0" hangingPunct="1">
      <a:defRPr sz="4200" kern="1200">
        <a:solidFill>
          <a:srgbClr val="FFFF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6pPr>
    <a:lvl7pPr marL="2743200" algn="l" defTabSz="457200" rtl="0" eaLnBrk="1" latinLnBrk="0" hangingPunct="1">
      <a:defRPr sz="4200" kern="1200">
        <a:solidFill>
          <a:srgbClr val="FFFF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7pPr>
    <a:lvl8pPr marL="3200400" algn="l" defTabSz="457200" rtl="0" eaLnBrk="1" latinLnBrk="0" hangingPunct="1">
      <a:defRPr sz="4200" kern="1200">
        <a:solidFill>
          <a:srgbClr val="FFFF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8pPr>
    <a:lvl9pPr marL="3657600" algn="l" defTabSz="457200" rtl="0" eaLnBrk="1" latinLnBrk="0" hangingPunct="1">
      <a:defRPr sz="4200" kern="1200">
        <a:solidFill>
          <a:srgbClr val="FFFFFF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Helvetica Neue Light" charset="0"/>
        <a:ea typeface="ヒラギノ角ゴ ProN W3" charset="-128"/>
        <a:cs typeface="ヒラギノ角ゴ ProN W3" charset="-128"/>
        <a:sym typeface="Helvetica Neue Light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00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02" autoAdjust="0"/>
    <p:restoredTop sz="94660" autoAdjust="0"/>
  </p:normalViewPr>
  <p:slideViewPr>
    <p:cSldViewPr>
      <p:cViewPr varScale="1">
        <p:scale>
          <a:sx n="86" d="100"/>
          <a:sy n="86" d="100"/>
        </p:scale>
        <p:origin x="-384" y="-128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9.xml"/><Relationship Id="rId20" Type="http://schemas.openxmlformats.org/officeDocument/2006/relationships/font" Target="fonts/font4.fntdata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" Target="slides/slide1.xml"/><Relationship Id="rId13" Type="http://schemas.openxmlformats.org/officeDocument/2006/relationships/slide" Target="slides/slide2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400" y="2768600"/>
            <a:ext cx="56388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6388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0" y="254000"/>
            <a:ext cx="28575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254000"/>
            <a:ext cx="84201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400" y="2768600"/>
            <a:ext cx="24955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35350" y="2768600"/>
            <a:ext cx="24955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0" y="254000"/>
            <a:ext cx="28575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254000"/>
            <a:ext cx="84201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400" y="4876800"/>
            <a:ext cx="2495550" cy="3009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35350" y="4876800"/>
            <a:ext cx="2495550" cy="3009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45025" y="1384300"/>
            <a:ext cx="1285875" cy="6502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1384300"/>
            <a:ext cx="3705225" cy="6502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400" y="8013700"/>
            <a:ext cx="5638800" cy="1562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8013700"/>
            <a:ext cx="5638800" cy="1562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0" y="6807200"/>
            <a:ext cx="2857500" cy="2768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6807200"/>
            <a:ext cx="8420100" cy="2768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400" y="2768600"/>
            <a:ext cx="24955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35350" y="2768600"/>
            <a:ext cx="24955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0" y="254000"/>
            <a:ext cx="28575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254000"/>
            <a:ext cx="84201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3900" y="2768600"/>
            <a:ext cx="24955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21850" y="2768600"/>
            <a:ext cx="24955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0" y="254000"/>
            <a:ext cx="28575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254000"/>
            <a:ext cx="84201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400" y="2768600"/>
            <a:ext cx="56388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6388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0" y="254000"/>
            <a:ext cx="28575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254000"/>
            <a:ext cx="84201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400" y="1371600"/>
            <a:ext cx="5638800" cy="701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371600"/>
            <a:ext cx="5638800" cy="701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79914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7991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254000"/>
            <a:ext cx="114300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7400" y="2768600"/>
            <a:ext cx="114300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text styles</a:t>
            </a:r>
          </a:p>
          <a:p>
            <a:pPr lvl="1"/>
            <a:r>
              <a:rPr lang="en-US">
                <a:sym typeface="Helvetica Neue Light" charset="0"/>
              </a:rPr>
              <a:t>Second level</a:t>
            </a:r>
          </a:p>
          <a:p>
            <a:pPr lvl="2"/>
            <a:r>
              <a:rPr lang="en-US">
                <a:sym typeface="Helvetica Neue Light" charset="0"/>
              </a:rPr>
              <a:t>Third level</a:t>
            </a:r>
          </a:p>
          <a:p>
            <a:pPr lvl="3"/>
            <a:r>
              <a:rPr lang="en-US">
                <a:sym typeface="Helvetica Neue Light" charset="0"/>
              </a:rPr>
              <a:t>Fourth level</a:t>
            </a:r>
          </a:p>
          <a:p>
            <a:pPr lvl="4"/>
            <a:r>
              <a:rPr lang="en-US">
                <a:sym typeface="Helvetica Neue Light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  <a:sym typeface="Helvetica Neue Light" charset="0"/>
        </a:defRPr>
      </a:lvl1pPr>
      <a:lvl2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4064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1pPr>
      <a:lvl2pPr marL="8001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2pPr>
      <a:lvl3pPr marL="12446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3pPr>
      <a:lvl4pPr marL="16891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4pPr>
      <a:lvl5pPr marL="21336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5pPr>
      <a:lvl6pPr marL="25908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6pPr>
      <a:lvl7pPr marL="30480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7pPr>
      <a:lvl8pPr marL="35052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8pPr>
      <a:lvl9pPr marL="39624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254000"/>
            <a:ext cx="114300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7400" y="2768600"/>
            <a:ext cx="51435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text styles</a:t>
            </a:r>
          </a:p>
          <a:p>
            <a:pPr lvl="1"/>
            <a:r>
              <a:rPr lang="en-US">
                <a:sym typeface="Helvetica Neue Light" charset="0"/>
              </a:rPr>
              <a:t>Second level</a:t>
            </a:r>
          </a:p>
          <a:p>
            <a:pPr lvl="2"/>
            <a:r>
              <a:rPr lang="en-US">
                <a:sym typeface="Helvetica Neue Light" charset="0"/>
              </a:rPr>
              <a:t>Third level</a:t>
            </a:r>
          </a:p>
          <a:p>
            <a:pPr lvl="3"/>
            <a:r>
              <a:rPr lang="en-US">
                <a:sym typeface="Helvetica Neue Light" charset="0"/>
              </a:rPr>
              <a:t>Fourth level</a:t>
            </a:r>
          </a:p>
          <a:p>
            <a:pPr lvl="4"/>
            <a:r>
              <a:rPr lang="en-US">
                <a:sym typeface="Helvetica Neue Light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  <a:sym typeface="Helvetica Neue Light" charset="0"/>
        </a:defRPr>
      </a:lvl1pPr>
      <a:lvl2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4064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1pPr>
      <a:lvl2pPr marL="8001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2pPr>
      <a:lvl3pPr marL="12446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3pPr>
      <a:lvl4pPr marL="16891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4pPr>
      <a:lvl5pPr marL="21336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5pPr>
      <a:lvl6pPr marL="25908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6pPr>
      <a:lvl7pPr marL="30480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7pPr>
      <a:lvl8pPr marL="35052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8pPr>
      <a:lvl9pPr marL="39624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1384300"/>
            <a:ext cx="5143500" cy="3505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7400" y="4876800"/>
            <a:ext cx="5143500" cy="300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text styles</a:t>
            </a:r>
          </a:p>
          <a:p>
            <a:pPr lvl="1"/>
            <a:r>
              <a:rPr lang="en-US">
                <a:sym typeface="Helvetica Neue Light" charset="0"/>
              </a:rPr>
              <a:t>Second level</a:t>
            </a:r>
          </a:p>
          <a:p>
            <a:pPr lvl="2"/>
            <a:r>
              <a:rPr lang="en-US">
                <a:sym typeface="Helvetica Neue Light" charset="0"/>
              </a:rPr>
              <a:t>Third level</a:t>
            </a:r>
          </a:p>
          <a:p>
            <a:pPr lvl="3"/>
            <a:r>
              <a:rPr lang="en-US">
                <a:sym typeface="Helvetica Neue Light" charset="0"/>
              </a:rPr>
              <a:t>Fourth level</a:t>
            </a:r>
          </a:p>
          <a:p>
            <a:pPr lvl="4"/>
            <a:r>
              <a:rPr lang="en-US">
                <a:sym typeface="Helvetica Neue Light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  <a:sym typeface="Helvetica Neue Light" charset="0"/>
        </a:defRPr>
      </a:lvl1pPr>
      <a:lvl2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algn="l" rtl="0" fontAlgn="base">
        <a:spcBef>
          <a:spcPts val="12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1pPr>
      <a:lvl2pPr algn="l" rtl="0" fontAlgn="base">
        <a:spcBef>
          <a:spcPts val="12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2pPr>
      <a:lvl3pPr algn="l" rtl="0" fontAlgn="base">
        <a:spcBef>
          <a:spcPts val="12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3pPr>
      <a:lvl4pPr algn="l" rtl="0" fontAlgn="base">
        <a:spcBef>
          <a:spcPts val="12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4pPr>
      <a:lvl5pPr algn="l" rtl="0" fontAlgn="base">
        <a:spcBef>
          <a:spcPts val="12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5pPr>
      <a:lvl6pPr marL="457200" algn="l" rtl="0" fontAlgn="base">
        <a:spcBef>
          <a:spcPts val="12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6pPr>
      <a:lvl7pPr marL="914400" algn="l" rtl="0" fontAlgn="base">
        <a:spcBef>
          <a:spcPts val="12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7pPr>
      <a:lvl8pPr marL="1371600" algn="l" rtl="0" fontAlgn="base">
        <a:spcBef>
          <a:spcPts val="12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8pPr>
      <a:lvl9pPr marL="1828800" algn="l" rtl="0" fontAlgn="base">
        <a:spcBef>
          <a:spcPts val="12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6807200"/>
            <a:ext cx="11430000" cy="1219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7400" y="8013700"/>
            <a:ext cx="11430000" cy="156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text styles</a:t>
            </a:r>
          </a:p>
          <a:p>
            <a:pPr lvl="1"/>
            <a:r>
              <a:rPr lang="en-US">
                <a:sym typeface="Helvetica Neue Light" charset="0"/>
              </a:rPr>
              <a:t>Second level</a:t>
            </a:r>
          </a:p>
          <a:p>
            <a:pPr lvl="2"/>
            <a:r>
              <a:rPr lang="en-US">
                <a:sym typeface="Helvetica Neue Light" charset="0"/>
              </a:rPr>
              <a:t>Third level</a:t>
            </a:r>
          </a:p>
          <a:p>
            <a:pPr lvl="3"/>
            <a:r>
              <a:rPr lang="en-US">
                <a:sym typeface="Helvetica Neue Light" charset="0"/>
              </a:rPr>
              <a:t>Fourth level</a:t>
            </a:r>
          </a:p>
          <a:p>
            <a:pPr lvl="4"/>
            <a:r>
              <a:rPr lang="en-US">
                <a:sym typeface="Helvetica Neue Light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  <a:sym typeface="Helvetica Neue Light" charset="0"/>
        </a:defRPr>
      </a:lvl1pPr>
      <a:lvl2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algn="l" rtl="0" fontAlgn="base">
        <a:spcBef>
          <a:spcPct val="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254000"/>
            <a:ext cx="114300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7400" y="2768600"/>
            <a:ext cx="51435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text styles</a:t>
            </a:r>
          </a:p>
          <a:p>
            <a:pPr lvl="1"/>
            <a:r>
              <a:rPr lang="en-US">
                <a:sym typeface="Helvetica Neue Light" charset="0"/>
              </a:rPr>
              <a:t>Second level</a:t>
            </a:r>
          </a:p>
          <a:p>
            <a:pPr lvl="2"/>
            <a:r>
              <a:rPr lang="en-US">
                <a:sym typeface="Helvetica Neue Light" charset="0"/>
              </a:rPr>
              <a:t>Third level</a:t>
            </a:r>
          </a:p>
          <a:p>
            <a:pPr lvl="3"/>
            <a:r>
              <a:rPr lang="en-US">
                <a:sym typeface="Helvetica Neue Light" charset="0"/>
              </a:rPr>
              <a:t>Fourth level</a:t>
            </a:r>
          </a:p>
          <a:p>
            <a:pPr lvl="4"/>
            <a:r>
              <a:rPr lang="en-US">
                <a:sym typeface="Helvetica Neue Light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  <a:sym typeface="Helvetica Neue Light" charset="0"/>
        </a:defRPr>
      </a:lvl1pPr>
      <a:lvl2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4064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1pPr>
      <a:lvl2pPr marL="8001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2pPr>
      <a:lvl3pPr marL="12446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3pPr>
      <a:lvl4pPr marL="16891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4pPr>
      <a:lvl5pPr marL="21336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5pPr>
      <a:lvl6pPr marL="25908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6pPr>
      <a:lvl7pPr marL="30480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7pPr>
      <a:lvl8pPr marL="35052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8pPr>
      <a:lvl9pPr marL="39624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254000"/>
            <a:ext cx="114300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73900" y="2768600"/>
            <a:ext cx="51435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text styles</a:t>
            </a:r>
          </a:p>
          <a:p>
            <a:pPr lvl="1"/>
            <a:r>
              <a:rPr lang="en-US">
                <a:sym typeface="Helvetica Neue Light" charset="0"/>
              </a:rPr>
              <a:t>Second level</a:t>
            </a:r>
          </a:p>
          <a:p>
            <a:pPr lvl="2"/>
            <a:r>
              <a:rPr lang="en-US">
                <a:sym typeface="Helvetica Neue Light" charset="0"/>
              </a:rPr>
              <a:t>Third level</a:t>
            </a:r>
          </a:p>
          <a:p>
            <a:pPr lvl="3"/>
            <a:r>
              <a:rPr lang="en-US">
                <a:sym typeface="Helvetica Neue Light" charset="0"/>
              </a:rPr>
              <a:t>Fourth level</a:t>
            </a:r>
          </a:p>
          <a:p>
            <a:pPr lvl="4"/>
            <a:r>
              <a:rPr lang="en-US">
                <a:sym typeface="Helvetica Neue Light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  <a:sym typeface="Helvetica Neue Light" charset="0"/>
        </a:defRPr>
      </a:lvl1pPr>
      <a:lvl2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4064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1pPr>
      <a:lvl2pPr marL="8001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2pPr>
      <a:lvl3pPr marL="12446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3pPr>
      <a:lvl4pPr marL="16891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4pPr>
      <a:lvl5pPr marL="21336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5pPr>
      <a:lvl6pPr marL="25908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6pPr>
      <a:lvl7pPr marL="30480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7pPr>
      <a:lvl8pPr marL="35052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8pPr>
      <a:lvl9pPr marL="39624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254000"/>
            <a:ext cx="114300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7400" y="2768600"/>
            <a:ext cx="114300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text styles</a:t>
            </a:r>
          </a:p>
          <a:p>
            <a:pPr lvl="1"/>
            <a:r>
              <a:rPr lang="en-US">
                <a:sym typeface="Helvetica Neue Light" charset="0"/>
              </a:rPr>
              <a:t>Second level</a:t>
            </a:r>
          </a:p>
          <a:p>
            <a:pPr lvl="2"/>
            <a:r>
              <a:rPr lang="en-US">
                <a:sym typeface="Helvetica Neue Light" charset="0"/>
              </a:rPr>
              <a:t>Third level</a:t>
            </a:r>
          </a:p>
          <a:p>
            <a:pPr lvl="3"/>
            <a:r>
              <a:rPr lang="en-US">
                <a:sym typeface="Helvetica Neue Light" charset="0"/>
              </a:rPr>
              <a:t>Fourth level</a:t>
            </a:r>
          </a:p>
          <a:p>
            <a:pPr lvl="4"/>
            <a:r>
              <a:rPr lang="en-US">
                <a:sym typeface="Helvetica Neue Light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  <a:sym typeface="Helvetica Neue Light" charset="0"/>
        </a:defRPr>
      </a:lvl1pPr>
      <a:lvl2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4064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1pPr>
      <a:lvl2pPr marL="8001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2pPr>
      <a:lvl3pPr marL="12446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3pPr>
      <a:lvl4pPr marL="16891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4pPr>
      <a:lvl5pPr marL="21336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5pPr>
      <a:lvl6pPr marL="25908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6pPr>
      <a:lvl7pPr marL="30480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7pPr>
      <a:lvl8pPr marL="35052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8pPr>
      <a:lvl9pPr marL="39624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7400" y="1371600"/>
            <a:ext cx="11430000" cy="7010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text styles</a:t>
            </a:r>
          </a:p>
          <a:p>
            <a:pPr lvl="1"/>
            <a:r>
              <a:rPr lang="en-US">
                <a:sym typeface="Helvetica Neue Light" charset="0"/>
              </a:rPr>
              <a:t>Second level</a:t>
            </a:r>
          </a:p>
          <a:p>
            <a:pPr lvl="2"/>
            <a:r>
              <a:rPr lang="en-US">
                <a:sym typeface="Helvetica Neue Light" charset="0"/>
              </a:rPr>
              <a:t>Third level</a:t>
            </a:r>
          </a:p>
          <a:p>
            <a:pPr lvl="3"/>
            <a:r>
              <a:rPr lang="en-US">
                <a:sym typeface="Helvetica Neue Light" charset="0"/>
              </a:rPr>
              <a:t>Fourth level</a:t>
            </a:r>
          </a:p>
          <a:p>
            <a:pPr lvl="4"/>
            <a:r>
              <a:rPr lang="en-US">
                <a:sym typeface="Helvetica Neue Light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  <a:sym typeface="Helvetica Neue Light" charset="0"/>
        </a:defRPr>
      </a:lvl1pPr>
      <a:lvl2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406400" indent="-406400" algn="l" rtl="0" fontAlgn="base">
        <a:spcBef>
          <a:spcPts val="36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1pPr>
      <a:lvl2pPr marL="800100" indent="-406400" algn="l" rtl="0" fontAlgn="base">
        <a:spcBef>
          <a:spcPts val="36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2pPr>
      <a:lvl3pPr marL="1244600" indent="-406400" algn="l" rtl="0" fontAlgn="base">
        <a:spcBef>
          <a:spcPts val="36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3pPr>
      <a:lvl4pPr marL="1689100" indent="-406400" algn="l" rtl="0" fontAlgn="base">
        <a:spcBef>
          <a:spcPts val="36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4pPr>
      <a:lvl5pPr marL="2133600" indent="-406400" algn="l" rtl="0" fontAlgn="base">
        <a:spcBef>
          <a:spcPts val="36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5pPr>
      <a:lvl6pPr marL="2590800" indent="-406400" algn="l" rtl="0" fontAlgn="base">
        <a:spcBef>
          <a:spcPts val="36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6pPr>
      <a:lvl7pPr marL="3048000" indent="-406400" algn="l" rtl="0" fontAlgn="base">
        <a:spcBef>
          <a:spcPts val="36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7pPr>
      <a:lvl8pPr marL="3505200" indent="-406400" algn="l" rtl="0" fontAlgn="base">
        <a:spcBef>
          <a:spcPts val="36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8pPr>
      <a:lvl9pPr marL="3962400" indent="-406400" algn="l" rtl="0" fontAlgn="base">
        <a:spcBef>
          <a:spcPts val="36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254000"/>
            <a:ext cx="114300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  <a:sym typeface="Helvetica Neue Light" charset="0"/>
        </a:defRPr>
      </a:lvl1pPr>
      <a:lvl2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4064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1pPr>
      <a:lvl2pPr marL="8509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2pPr>
      <a:lvl3pPr marL="12954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3pPr>
      <a:lvl4pPr marL="17399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4pPr>
      <a:lvl5pPr marL="21844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5pPr>
      <a:lvl6pPr marL="26416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6pPr>
      <a:lvl7pPr marL="30988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7pPr>
      <a:lvl8pPr marL="35560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8pPr>
      <a:lvl9pPr marL="40132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3657600"/>
            <a:ext cx="114300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 Light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  <a:sym typeface="Helvetica Neue Light" charset="0"/>
        </a:defRPr>
      </a:lvl1pPr>
      <a:lvl2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algn="l" rtl="0" fontAlgn="base">
        <a:spcBef>
          <a:spcPts val="24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1pPr>
      <a:lvl2pPr algn="l" rtl="0" fontAlgn="base">
        <a:spcBef>
          <a:spcPts val="24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2pPr>
      <a:lvl3pPr algn="l" rtl="0" fontAlgn="base">
        <a:spcBef>
          <a:spcPts val="24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3pPr>
      <a:lvl4pPr algn="l" rtl="0" fontAlgn="base">
        <a:spcBef>
          <a:spcPts val="24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4pPr>
      <a:lvl5pPr algn="l" rtl="0" fontAlgn="base">
        <a:spcBef>
          <a:spcPts val="24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5pPr>
      <a:lvl6pPr marL="457200" algn="l" rtl="0" fontAlgn="base">
        <a:spcBef>
          <a:spcPts val="24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6pPr>
      <a:lvl7pPr marL="914400" algn="l" rtl="0" fontAlgn="base">
        <a:spcBef>
          <a:spcPts val="24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7pPr>
      <a:lvl8pPr marL="1371600" algn="l" rtl="0" fontAlgn="base">
        <a:spcBef>
          <a:spcPts val="24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8pPr>
      <a:lvl9pPr marL="1828800" algn="l" rtl="0" fontAlgn="base">
        <a:spcBef>
          <a:spcPts val="2400"/>
        </a:spcBef>
        <a:spcAft>
          <a:spcPct val="0"/>
        </a:spcAft>
        <a:defRPr sz="4200">
          <a:solidFill>
            <a:srgbClr val="62B0FF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  <a:sym typeface="Helvetica Neue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  <a:sym typeface="Helvetica Neue Light" charset="0"/>
        </a:defRPr>
      </a:lvl1pPr>
      <a:lvl2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2pPr>
      <a:lvl3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3pPr>
      <a:lvl4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4pPr>
      <a:lvl5pPr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Helvetica Neue Light" charset="0"/>
          <a:ea typeface="ヒラギノ角ゴ ProN W3" charset="-128"/>
          <a:cs typeface="ヒラギノ角ゴ ProN W3" charset="-128"/>
          <a:sym typeface="Helvetica Neue Light" charset="0"/>
        </a:defRPr>
      </a:lvl9pPr>
    </p:titleStyle>
    <p:bodyStyle>
      <a:lvl1pPr marL="4064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1pPr>
      <a:lvl2pPr marL="8509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2pPr>
      <a:lvl3pPr marL="12954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3pPr>
      <a:lvl4pPr marL="17399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4pPr>
      <a:lvl5pPr marL="21844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5pPr>
      <a:lvl6pPr marL="26416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6pPr>
      <a:lvl7pPr marL="30988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7pPr>
      <a:lvl8pPr marL="35560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8pPr>
      <a:lvl9pPr marL="4013200" indent="-406400" algn="l" rtl="0" fontAlgn="base">
        <a:spcBef>
          <a:spcPts val="2400"/>
        </a:spcBef>
        <a:spcAft>
          <a:spcPct val="0"/>
        </a:spcAft>
        <a:buSzPct val="46000"/>
        <a:buChar char="•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  <a:sym typeface="Helvetica Neue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2895600"/>
            <a:ext cx="11430000" cy="5791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6000" b="1" dirty="0" smtClean="0">
                <a:latin typeface="Helvetica"/>
                <a:cs typeface="Helvetica"/>
              </a:rPr>
              <a:t>“Finally, my brethren, be strong in the Lord, and in the power of his might” (NKJV).</a:t>
            </a:r>
            <a:endParaRPr lang="en-US" sz="6000" b="1" dirty="0">
              <a:latin typeface="Helvetica"/>
              <a:cs typeface="Helvetica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0" y="7070"/>
            <a:ext cx="13004800" cy="243133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241300" dist="215900" dir="6240000">
              <a:srgbClr val="000000">
                <a:alpha val="50000"/>
              </a:srgb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Light" charset="0"/>
              <a:ea typeface="ヒラギノ角ゴ ProN W3" charset="-128"/>
              <a:cs typeface="ヒラギノ角ゴ ProN W3" charset="-128"/>
              <a:sym typeface="Helvetica Neue Light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04800"/>
            <a:ext cx="1300480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/>
                <a:cs typeface="Arial Black"/>
              </a:rPr>
              <a:t>Ephesians 6:10</a:t>
            </a:r>
            <a:endParaRPr lang="en-US" sz="105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4267200"/>
            <a:ext cx="11734800" cy="5029200"/>
          </a:xfrm>
        </p:spPr>
        <p:txBody>
          <a:bodyPr anchor="t"/>
          <a:lstStyle/>
          <a:p>
            <a:pPr marL="742950" indent="-742950">
              <a:buNone/>
            </a:pPr>
            <a:r>
              <a:rPr lang="en-US" sz="4800" b="1" dirty="0" smtClean="0">
                <a:latin typeface="Helvetica"/>
                <a:cs typeface="Helvetica"/>
              </a:rPr>
              <a:t>I. Spiritual Strength is Needed for the Lord’s Work (Col. 1:9-11).</a:t>
            </a:r>
          </a:p>
          <a:p>
            <a:pPr marL="1136650" lvl="1" indent="-742950">
              <a:buNone/>
            </a:pPr>
            <a:r>
              <a:rPr lang="en-US" sz="4000" b="1" dirty="0" smtClean="0">
                <a:latin typeface="Helvetica"/>
                <a:cs typeface="Helvetica"/>
              </a:rPr>
              <a:t>A. To overcome temptation (1 Pet. 5:8-9). </a:t>
            </a:r>
          </a:p>
          <a:p>
            <a:pPr marL="1136650" lvl="1" indent="-742950">
              <a:buNone/>
            </a:pPr>
            <a:r>
              <a:rPr lang="en-US" sz="4000" b="1" dirty="0" smtClean="0">
                <a:latin typeface="Helvetica"/>
                <a:cs typeface="Helvetica"/>
              </a:rPr>
              <a:t>B. To be stable (Eph. 4:11-16; 1 Cor. 15:58).</a:t>
            </a:r>
          </a:p>
          <a:p>
            <a:pPr marL="1136650" lvl="1" indent="-742950">
              <a:buNone/>
            </a:pPr>
            <a:r>
              <a:rPr lang="en-US" sz="4000" b="1" dirty="0" smtClean="0">
                <a:latin typeface="Helvetica"/>
                <a:cs typeface="Helvetica"/>
              </a:rPr>
              <a:t>C. To be blessed (Matt. 5:1-12).</a:t>
            </a:r>
            <a:endParaRPr lang="en-US" sz="4000" b="1" dirty="0">
              <a:latin typeface="Helvetica"/>
              <a:cs typeface="Helvetica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899351" y="-914400"/>
            <a:ext cx="9992952" cy="2330777"/>
          </a:xfrm>
          <a:prstGeom prst="rect">
            <a:avLst/>
          </a:prstGeom>
          <a:solidFill>
            <a:schemeClr val="tx1">
              <a:lumMod val="95000"/>
              <a:alpha val="2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Light" charset="0"/>
              <a:ea typeface="ヒラギノ角ゴ ProN W3" charset="-128"/>
              <a:cs typeface="ヒラギノ角ゴ ProN W3" charset="-128"/>
              <a:sym typeface="Helvetica Neue Light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7070"/>
            <a:ext cx="13004800" cy="365053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241300" dist="215900" dir="6240000">
              <a:srgbClr val="000000">
                <a:alpha val="50000"/>
              </a:srgb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Light" charset="0"/>
              <a:ea typeface="ヒラギノ角ゴ ProN W3" charset="-128"/>
              <a:cs typeface="ヒラギノ角ゴ ProN W3" charset="-128"/>
              <a:sym typeface="Helvetica Neue Light" charset="0"/>
            </a:endParaRPr>
          </a:p>
        </p:txBody>
      </p:sp>
      <p:pic>
        <p:nvPicPr>
          <p:cNvPr id="6" name="Picture 5" descr="7416 - Stength.jpg"/>
          <p:cNvPicPr>
            <a:picLocks noChangeAspect="1"/>
          </p:cNvPicPr>
          <p:nvPr/>
        </p:nvPicPr>
        <p:blipFill>
          <a:blip r:embed="rId2">
            <a:lum bright="17000" contrast="52000"/>
          </a:blip>
          <a:srcRect b="5242"/>
          <a:stretch>
            <a:fillRect/>
          </a:stretch>
        </p:blipFill>
        <p:spPr>
          <a:xfrm>
            <a:off x="1092200" y="380999"/>
            <a:ext cx="8281958" cy="29146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54400" y="0"/>
            <a:ext cx="862596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/>
                <a:cs typeface="Arial Black"/>
              </a:rPr>
              <a:t>SPIRITUAL</a:t>
            </a:r>
            <a:endParaRPr lang="en-US" sz="105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4267200"/>
            <a:ext cx="11734800" cy="5029200"/>
          </a:xfrm>
        </p:spPr>
        <p:txBody>
          <a:bodyPr anchor="t"/>
          <a:lstStyle/>
          <a:p>
            <a:pPr marL="742950" indent="-742950">
              <a:buNone/>
            </a:pPr>
            <a:r>
              <a:rPr lang="en-US" sz="4800" b="1" dirty="0" smtClean="0">
                <a:latin typeface="Helvetica"/>
                <a:cs typeface="Helvetica"/>
              </a:rPr>
              <a:t>II. How Spiritual Strength is Seen. </a:t>
            </a:r>
          </a:p>
          <a:p>
            <a:pPr marL="1136650" lvl="1" indent="-742950">
              <a:buNone/>
            </a:pPr>
            <a:r>
              <a:rPr lang="en-US" sz="4000" b="1" dirty="0" smtClean="0">
                <a:latin typeface="Helvetica"/>
                <a:cs typeface="Helvetica"/>
              </a:rPr>
              <a:t>A. Faithfulness (Acts 2:42-46; Heb. 10:24-25; 13:17). </a:t>
            </a:r>
          </a:p>
          <a:p>
            <a:pPr marL="1136650" lvl="1" indent="-742950">
              <a:buNone/>
            </a:pPr>
            <a:r>
              <a:rPr lang="en-US" sz="4000" b="1" dirty="0" smtClean="0">
                <a:latin typeface="Helvetica"/>
                <a:cs typeface="Helvetica"/>
              </a:rPr>
              <a:t>B. Receiving the meat of the word (Heb. 4:12-14; Jude 3).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899351" y="-914400"/>
            <a:ext cx="9992952" cy="2330777"/>
          </a:xfrm>
          <a:prstGeom prst="rect">
            <a:avLst/>
          </a:prstGeom>
          <a:solidFill>
            <a:schemeClr val="tx1">
              <a:lumMod val="95000"/>
              <a:alpha val="2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Light" charset="0"/>
              <a:ea typeface="ヒラギノ角ゴ ProN W3" charset="-128"/>
              <a:cs typeface="ヒラギノ角ゴ ProN W3" charset="-128"/>
              <a:sym typeface="Helvetica Neue Light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7070"/>
            <a:ext cx="13004800" cy="365053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241300" dist="215900" dir="6240000">
              <a:srgbClr val="000000">
                <a:alpha val="50000"/>
              </a:srgb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Light" charset="0"/>
              <a:ea typeface="ヒラギノ角ゴ ProN W3" charset="-128"/>
              <a:cs typeface="ヒラギノ角ゴ ProN W3" charset="-128"/>
              <a:sym typeface="Helvetica Neue Light" charset="0"/>
            </a:endParaRPr>
          </a:p>
        </p:txBody>
      </p:sp>
      <p:pic>
        <p:nvPicPr>
          <p:cNvPr id="6" name="Picture 5" descr="7416 - Stength.jpg"/>
          <p:cNvPicPr>
            <a:picLocks noChangeAspect="1"/>
          </p:cNvPicPr>
          <p:nvPr/>
        </p:nvPicPr>
        <p:blipFill>
          <a:blip r:embed="rId2">
            <a:lum bright="17000" contrast="52000"/>
          </a:blip>
          <a:srcRect b="5242"/>
          <a:stretch>
            <a:fillRect/>
          </a:stretch>
        </p:blipFill>
        <p:spPr>
          <a:xfrm>
            <a:off x="1092200" y="380999"/>
            <a:ext cx="8281958" cy="29146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54400" y="0"/>
            <a:ext cx="862596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/>
                <a:cs typeface="Arial Black"/>
              </a:rPr>
              <a:t>SPIRITUAL</a:t>
            </a:r>
            <a:endParaRPr lang="en-US" sz="105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4267200"/>
            <a:ext cx="11734800" cy="5029200"/>
          </a:xfrm>
        </p:spPr>
        <p:txBody>
          <a:bodyPr anchor="t"/>
          <a:lstStyle/>
          <a:p>
            <a:pPr marL="742950" indent="-742950">
              <a:buNone/>
            </a:pPr>
            <a:r>
              <a:rPr lang="en-US" sz="4800" b="1" dirty="0" smtClean="0">
                <a:latin typeface="Helvetica"/>
                <a:cs typeface="Helvetica"/>
              </a:rPr>
              <a:t>III. How Spiritual Strength is Obtained. </a:t>
            </a:r>
          </a:p>
          <a:p>
            <a:pPr marL="1136650" lvl="1" indent="-742950">
              <a:buNone/>
            </a:pPr>
            <a:r>
              <a:rPr lang="en-US" sz="4000" b="1" dirty="0" smtClean="0">
                <a:latin typeface="Helvetica"/>
                <a:cs typeface="Helvetica"/>
              </a:rPr>
              <a:t>A. By “Putting On” Your Armor (Eph. 6:11-17). </a:t>
            </a:r>
          </a:p>
          <a:p>
            <a:pPr marL="1136650" lvl="1" indent="-742950">
              <a:buNone/>
            </a:pPr>
            <a:r>
              <a:rPr lang="en-US" sz="4000" b="1" dirty="0" smtClean="0">
                <a:latin typeface="Helvetica"/>
                <a:cs typeface="Helvetica"/>
              </a:rPr>
              <a:t>B. Being Constant in Prayer (6:18; Phil. 4:13).</a:t>
            </a:r>
          </a:p>
          <a:p>
            <a:pPr marL="1136650" lvl="1" indent="-742950">
              <a:buNone/>
            </a:pPr>
            <a:r>
              <a:rPr lang="en-US" sz="4000" b="1" dirty="0" smtClean="0">
                <a:latin typeface="Helvetica"/>
                <a:cs typeface="Helvetica"/>
              </a:rPr>
              <a:t>C. Diligence in study (6:14; 1 Tim. 4:15-16). </a:t>
            </a:r>
          </a:p>
          <a:p>
            <a:pPr marL="1136650" lvl="1" indent="-742950">
              <a:buNone/>
            </a:pPr>
            <a:r>
              <a:rPr lang="en-US" sz="4000" b="1" dirty="0" smtClean="0">
                <a:latin typeface="Helvetica"/>
                <a:cs typeface="Helvetica"/>
              </a:rPr>
              <a:t>D. True Worship (John 4:23-24).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899351" y="-914400"/>
            <a:ext cx="9992952" cy="2330777"/>
          </a:xfrm>
          <a:prstGeom prst="rect">
            <a:avLst/>
          </a:prstGeom>
          <a:solidFill>
            <a:schemeClr val="tx1">
              <a:lumMod val="95000"/>
              <a:alpha val="2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Light" charset="0"/>
              <a:ea typeface="ヒラギノ角ゴ ProN W3" charset="-128"/>
              <a:cs typeface="ヒラギノ角ゴ ProN W3" charset="-128"/>
              <a:sym typeface="Helvetica Neue Light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7070"/>
            <a:ext cx="13004800" cy="365053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241300" dist="215900" dir="6240000">
              <a:srgbClr val="000000">
                <a:alpha val="50000"/>
              </a:srgb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Light" charset="0"/>
              <a:ea typeface="ヒラギノ角ゴ ProN W3" charset="-128"/>
              <a:cs typeface="ヒラギノ角ゴ ProN W3" charset="-128"/>
              <a:sym typeface="Helvetica Neue Light" charset="0"/>
            </a:endParaRPr>
          </a:p>
        </p:txBody>
      </p:sp>
      <p:pic>
        <p:nvPicPr>
          <p:cNvPr id="6" name="Picture 5" descr="7416 - Stength.jpg"/>
          <p:cNvPicPr>
            <a:picLocks noChangeAspect="1"/>
          </p:cNvPicPr>
          <p:nvPr/>
        </p:nvPicPr>
        <p:blipFill>
          <a:blip r:embed="rId2">
            <a:lum bright="17000" contrast="52000"/>
          </a:blip>
          <a:srcRect b="5242"/>
          <a:stretch>
            <a:fillRect/>
          </a:stretch>
        </p:blipFill>
        <p:spPr>
          <a:xfrm>
            <a:off x="1092200" y="380999"/>
            <a:ext cx="8281958" cy="29146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54400" y="0"/>
            <a:ext cx="862596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/>
                <a:cs typeface="Arial Black"/>
              </a:rPr>
              <a:t>SPIRITUAL</a:t>
            </a:r>
            <a:endParaRPr lang="en-US" sz="105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4267200"/>
            <a:ext cx="11734800" cy="5029200"/>
          </a:xfrm>
        </p:spPr>
        <p:txBody>
          <a:bodyPr anchor="t"/>
          <a:lstStyle/>
          <a:p>
            <a:pPr marL="742950" indent="-742950">
              <a:buNone/>
            </a:pPr>
            <a:r>
              <a:rPr lang="en-US" sz="4800" b="1" dirty="0" smtClean="0">
                <a:latin typeface="Helvetica"/>
                <a:cs typeface="Helvetica"/>
              </a:rPr>
              <a:t>III. How Spiritual Strength is Obtained. </a:t>
            </a:r>
          </a:p>
          <a:p>
            <a:pPr marL="1136650" lvl="1" indent="-742950">
              <a:buNone/>
            </a:pPr>
            <a:r>
              <a:rPr lang="en-US" sz="4000" b="1" dirty="0" smtClean="0">
                <a:latin typeface="Helvetica"/>
                <a:cs typeface="Helvetica"/>
              </a:rPr>
              <a:t>E. Proper Exercise (2 Chron. 23:1 – </a:t>
            </a:r>
            <a:r>
              <a:rPr lang="en-US" sz="4000" b="1" dirty="0" err="1" smtClean="0">
                <a:latin typeface="Helvetica"/>
                <a:cs typeface="Helvetica"/>
              </a:rPr>
              <a:t>Jehoida</a:t>
            </a:r>
            <a:r>
              <a:rPr lang="en-US" sz="4000" b="1" dirty="0" smtClean="0">
                <a:latin typeface="Helvetica"/>
                <a:cs typeface="Helvetica"/>
              </a:rPr>
              <a:t> “strengthened himself”; 1 Tim. 4:6-8). </a:t>
            </a:r>
          </a:p>
          <a:p>
            <a:pPr marL="1136650" lvl="1" indent="-742950">
              <a:buNone/>
            </a:pPr>
            <a:r>
              <a:rPr lang="en-US" sz="4000" b="1" dirty="0" smtClean="0">
                <a:latin typeface="Helvetica"/>
                <a:cs typeface="Helvetica"/>
              </a:rPr>
              <a:t>F. Teaching Others (1 Tim. 4:16; Rom. 2:21-22; 2 Tim. 2:2).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899351" y="-914400"/>
            <a:ext cx="9992952" cy="2330777"/>
          </a:xfrm>
          <a:prstGeom prst="rect">
            <a:avLst/>
          </a:prstGeom>
          <a:solidFill>
            <a:schemeClr val="tx1">
              <a:lumMod val="95000"/>
              <a:alpha val="2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Light" charset="0"/>
              <a:ea typeface="ヒラギノ角ゴ ProN W3" charset="-128"/>
              <a:cs typeface="ヒラギノ角ゴ ProN W3" charset="-128"/>
              <a:sym typeface="Helvetica Neue Light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7070"/>
            <a:ext cx="13004800" cy="365053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241300" dist="215900" dir="6240000">
              <a:srgbClr val="000000">
                <a:alpha val="50000"/>
              </a:srgb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 Light" charset="0"/>
              <a:ea typeface="ヒラギノ角ゴ ProN W3" charset="-128"/>
              <a:cs typeface="ヒラギノ角ゴ ProN W3" charset="-128"/>
              <a:sym typeface="Helvetica Neue Light" charset="0"/>
            </a:endParaRPr>
          </a:p>
        </p:txBody>
      </p:sp>
      <p:pic>
        <p:nvPicPr>
          <p:cNvPr id="6" name="Picture 5" descr="7416 - Stength.jpg"/>
          <p:cNvPicPr>
            <a:picLocks noChangeAspect="1"/>
          </p:cNvPicPr>
          <p:nvPr/>
        </p:nvPicPr>
        <p:blipFill>
          <a:blip r:embed="rId2">
            <a:lum bright="17000" contrast="52000"/>
          </a:blip>
          <a:srcRect b="5242"/>
          <a:stretch>
            <a:fillRect/>
          </a:stretch>
        </p:blipFill>
        <p:spPr>
          <a:xfrm>
            <a:off x="1092200" y="380999"/>
            <a:ext cx="8281958" cy="29146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54400" y="0"/>
            <a:ext cx="862596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/>
                <a:cs typeface="Arial Black"/>
              </a:rPr>
              <a:t>SPIRITUAL</a:t>
            </a:r>
            <a:endParaRPr lang="en-US" sz="105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Helvetica Neue Light"/>
        <a:ea typeface="ヒラギノ角ゴ ProN W3"/>
        <a:cs typeface="ヒラギノ角ゴ ProN W3"/>
      </a:majorFont>
      <a:minorFont>
        <a:latin typeface="Helvetica Neue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, Bullets &amp; Photo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Helvetica Neue Light"/>
        <a:ea typeface="ヒラギノ角ゴ ProN W3"/>
        <a:cs typeface="ヒラギノ角ゴ ProN W3"/>
      </a:majorFont>
      <a:minorFont>
        <a:latin typeface="Helvetica Neue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Vertical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Helvetica Neue Light"/>
        <a:ea typeface="ヒラギノ角ゴ ProN W3"/>
        <a:cs typeface="ヒラギノ角ゴ ProN W3"/>
      </a:majorFont>
      <a:minorFont>
        <a:latin typeface="Helvetica Neue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Photo - Horizontal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Helvetica Neue Light"/>
        <a:ea typeface="ヒラギノ角ゴ ProN W3"/>
        <a:cs typeface="ヒラギノ角ゴ ProN W3"/>
      </a:majorFont>
      <a:minorFont>
        <a:latin typeface="Helvetica Neue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Bullets - Left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Helvetica Neue Light"/>
        <a:ea typeface="ヒラギノ角ゴ ProN W3"/>
        <a:cs typeface="ヒラギノ角ゴ ProN W3"/>
      </a:majorFont>
      <a:minorFont>
        <a:latin typeface="Helvetica Neue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Helvetica Neue Light"/>
        <a:ea typeface="ヒラギノ角ゴ ProN W3"/>
        <a:cs typeface="ヒラギノ角ゴ ProN W3"/>
      </a:majorFont>
      <a:minorFont>
        <a:latin typeface="Helvetica Neue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 &amp; Bullets - 2 Column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Helvetica Neue Light"/>
        <a:ea typeface="ヒラギノ角ゴ ProN W3"/>
        <a:cs typeface="ヒラギノ角ゴ ProN W3"/>
      </a:majorFont>
      <a:minorFont>
        <a:latin typeface="Helvetica Neue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Helvetica Neue Light"/>
        <a:ea typeface="ヒラギノ角ゴ ProN W3"/>
        <a:cs typeface="ヒラギノ角ゴ ProN W3"/>
      </a:majorFont>
      <a:minorFont>
        <a:latin typeface="Helvetica Neue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Helvetica Neue Light"/>
        <a:ea typeface="ヒラギノ角ゴ ProN W3"/>
        <a:cs typeface="ヒラギノ角ゴ ProN W3"/>
      </a:majorFont>
      <a:minorFont>
        <a:latin typeface="Helvetica Neue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- Center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Helvetica Neue Light"/>
        <a:ea typeface="ヒラギノ角ゴ ProN W3"/>
        <a:cs typeface="ヒラギノ角ゴ ProN W3"/>
      </a:majorFont>
      <a:minorFont>
        <a:latin typeface="Helvetica Neue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Blank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Helvetica Neue Light"/>
        <a:ea typeface="ヒラギノ角ゴ ProN W3"/>
        <a:cs typeface="ヒラギノ角ゴ ProN W3"/>
      </a:majorFont>
      <a:minorFont>
        <a:latin typeface="Helvetica Neue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082E5">
                <a:alpha val="75000"/>
              </a:srgbClr>
            </a:gs>
            <a:gs pos="100000">
              <a:srgbClr val="0057E5">
                <a:alpha val="6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elvetica Neue Light" charset="0"/>
            <a:ea typeface="ヒラギノ角ゴ ProN W3" charset="-128"/>
            <a:cs typeface="ヒラギノ角ゴ ProN W3" charset="-128"/>
            <a:sym typeface="Helvetica Neue Light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Pages>0</Pages>
  <Words>301</Words>
  <Characters>0</Characters>
  <Application>Microsoft Macintosh PowerPoint</Application>
  <PresentationFormat>Custom</PresentationFormat>
  <Lines>0</Lines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11</vt:i4>
      </vt:variant>
      <vt:variant>
        <vt:lpstr>Slide Titles</vt:lpstr>
      </vt:variant>
      <vt:variant>
        <vt:i4>5</vt:i4>
      </vt:variant>
    </vt:vector>
  </HeadingPairs>
  <TitlesOfParts>
    <vt:vector size="18" baseType="lpstr">
      <vt:lpstr>Helvetica</vt:lpstr>
      <vt:lpstr>Arial Black</vt:lpstr>
      <vt:lpstr>Title &amp; Bullets</vt:lpstr>
      <vt:lpstr>Title, Bullets &amp; Photo</vt:lpstr>
      <vt:lpstr>Photo - Vertical</vt:lpstr>
      <vt:lpstr>Photo - Horizontal</vt:lpstr>
      <vt:lpstr>Title &amp; Bullets - Left</vt:lpstr>
      <vt:lpstr>Title &amp; Bullets - Right</vt:lpstr>
      <vt:lpstr>Title &amp; Bullets - 2 Column</vt:lpstr>
      <vt:lpstr>Bullets</vt:lpstr>
      <vt:lpstr>Title - Top</vt:lpstr>
      <vt:lpstr>Title - Center</vt:lpstr>
      <vt:lpstr>Blank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/>
  <cp:lastModifiedBy>Kyle Pope</cp:lastModifiedBy>
  <cp:revision>8</cp:revision>
  <dcterms:created xsi:type="dcterms:W3CDTF">2013-12-03T04:11:23Z</dcterms:created>
  <dcterms:modified xsi:type="dcterms:W3CDTF">2013-12-03T04:11:37Z</dcterms:modified>
</cp:coreProperties>
</file>