
<file path=[Content_Types].xml><?xml version="1.0" encoding="utf-8"?>
<Types xmlns="http://schemas.openxmlformats.org/package/2006/content-types">
  <Override PartName="/docProps/core.xml" ContentType="application/vnd.openxmlformats-package.core-properties+xml"/>
  <Override PartName="/ppt/slides/slide5.xml" ContentType="application/vnd.openxmlformats-officedocument.presentationml.slide+xml"/>
  <Override PartName="/ppt/slides/slide7.xml" ContentType="application/vnd.openxmlformats-officedocument.presentationml.slide+xml"/>
  <Override PartName="/ppt/slideLayouts/slideLayout1.xml" ContentType="application/vnd.openxmlformats-officedocument.presentationml.slideLayout+xml"/>
  <Override PartName="/ppt/slideLayouts/slideLayout3.xml" ContentType="application/vnd.openxmlformats-officedocument.presentationml.slideLayout+xml"/>
  <Default Extension="xml" ContentType="application/xml"/>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slides/slide4.xml" ContentType="application/vnd.openxmlformats-officedocument.presentationml.slide+xml"/>
  <Override PartName="/ppt/viewProps.xml" ContentType="application/vnd.openxmlformats-officedocument.presentationml.viewProps+xml"/>
  <Override PartName="/ppt/slides/slide6.xml" ContentType="application/vnd.openxmlformats-officedocument.presentationml.slide+xml"/>
  <Default Extension="jpeg" ContentType="image/jpeg"/>
  <Override PartName="/ppt/presProps.xml" ContentType="application/vnd.openxmlformats-officedocument.presentationml.presProps+xml"/>
  <Override PartName="/ppt/slideLayouts/slideLayout2.xml" ContentType="application/vnd.openxmlformats-officedocument.presentationml.slideLayout+xml"/>
  <Override PartName="/ppt/presentation.xml" ContentType="application/vnd.openxmlformats-officedocument.presentationml.presentation.main+xml"/>
  <Default Extension="bin" ContentType="application/vnd.openxmlformats-officedocument.presentationml.printerSettings"/>
  <Override PartName="/ppt/slides/slide1.xml" ContentType="application/vnd.openxmlformats-officedocument.presentationml.slide+xml"/>
  <Default Extension="rels" ContentType="application/vnd.openxmlformats-package.relationships+xml"/>
  <Override PartName="/ppt/tableStyles.xml" ContentType="application/vnd.openxmlformats-officedocument.presentationml.tableStyles+xml"/>
  <Override PartName="/ppt/theme/theme1.xml" ContentType="application/vnd.openxmlformats-officedocument.theme+xml"/>
  <Override PartName="/ppt/slides/slide3.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7" r:id="rId2"/>
    <p:sldId id="256" r:id="rId3"/>
    <p:sldId id="259" r:id="rId4"/>
    <p:sldId id="266" r:id="rId5"/>
    <p:sldId id="265" r:id="rId6"/>
    <p:sldId id="267" r:id="rId7"/>
    <p:sldId id="268" r:id="rId8"/>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Calibri" pitchFamily="34" charset="0"/>
        <a:ea typeface="ＭＳ Ｐゴシック" pitchFamily="34" charset="-128"/>
        <a:cs typeface="+mn-cs"/>
      </a:defRPr>
    </a:lvl1pPr>
    <a:lvl2pPr marL="457200" algn="l" defTabSz="457200" rtl="0" fontAlgn="base">
      <a:spcBef>
        <a:spcPct val="0"/>
      </a:spcBef>
      <a:spcAft>
        <a:spcPct val="0"/>
      </a:spcAft>
      <a:defRPr sz="2400" kern="1200">
        <a:solidFill>
          <a:schemeClr val="tx1"/>
        </a:solidFill>
        <a:latin typeface="Calibri" pitchFamily="34" charset="0"/>
        <a:ea typeface="ＭＳ Ｐゴシック" pitchFamily="34" charset="-128"/>
        <a:cs typeface="+mn-cs"/>
      </a:defRPr>
    </a:lvl2pPr>
    <a:lvl3pPr marL="914400" algn="l" defTabSz="457200" rtl="0" fontAlgn="base">
      <a:spcBef>
        <a:spcPct val="0"/>
      </a:spcBef>
      <a:spcAft>
        <a:spcPct val="0"/>
      </a:spcAft>
      <a:defRPr sz="2400" kern="1200">
        <a:solidFill>
          <a:schemeClr val="tx1"/>
        </a:solidFill>
        <a:latin typeface="Calibri" pitchFamily="34" charset="0"/>
        <a:ea typeface="ＭＳ Ｐゴシック" pitchFamily="34" charset="-128"/>
        <a:cs typeface="+mn-cs"/>
      </a:defRPr>
    </a:lvl3pPr>
    <a:lvl4pPr marL="1371600" algn="l" defTabSz="457200" rtl="0" fontAlgn="base">
      <a:spcBef>
        <a:spcPct val="0"/>
      </a:spcBef>
      <a:spcAft>
        <a:spcPct val="0"/>
      </a:spcAft>
      <a:defRPr sz="2400" kern="1200">
        <a:solidFill>
          <a:schemeClr val="tx1"/>
        </a:solidFill>
        <a:latin typeface="Calibri" pitchFamily="34" charset="0"/>
        <a:ea typeface="ＭＳ Ｐゴシック" pitchFamily="34" charset="-128"/>
        <a:cs typeface="+mn-cs"/>
      </a:defRPr>
    </a:lvl4pPr>
    <a:lvl5pPr marL="1828800" algn="l" defTabSz="457200" rtl="0" fontAlgn="base">
      <a:spcBef>
        <a:spcPct val="0"/>
      </a:spcBef>
      <a:spcAft>
        <a:spcPct val="0"/>
      </a:spcAft>
      <a:defRPr sz="2400" kern="1200">
        <a:solidFill>
          <a:schemeClr val="tx1"/>
        </a:solidFill>
        <a:latin typeface="Calibri" pitchFamily="34" charset="0"/>
        <a:ea typeface="ＭＳ Ｐゴシック" pitchFamily="34" charset="-128"/>
        <a:cs typeface="+mn-cs"/>
      </a:defRPr>
    </a:lvl5pPr>
    <a:lvl6pPr marL="2286000" algn="l" defTabSz="914400" rtl="0" eaLnBrk="1" latinLnBrk="0" hangingPunct="1">
      <a:defRPr sz="2400" kern="1200">
        <a:solidFill>
          <a:schemeClr val="tx1"/>
        </a:solidFill>
        <a:latin typeface="Calibri" pitchFamily="34" charset="0"/>
        <a:ea typeface="ＭＳ Ｐゴシック" pitchFamily="34" charset="-128"/>
        <a:cs typeface="+mn-cs"/>
      </a:defRPr>
    </a:lvl6pPr>
    <a:lvl7pPr marL="2743200" algn="l" defTabSz="914400" rtl="0" eaLnBrk="1" latinLnBrk="0" hangingPunct="1">
      <a:defRPr sz="2400" kern="1200">
        <a:solidFill>
          <a:schemeClr val="tx1"/>
        </a:solidFill>
        <a:latin typeface="Calibri" pitchFamily="34" charset="0"/>
        <a:ea typeface="ＭＳ Ｐゴシック" pitchFamily="34" charset="-128"/>
        <a:cs typeface="+mn-cs"/>
      </a:defRPr>
    </a:lvl7pPr>
    <a:lvl8pPr marL="3200400" algn="l" defTabSz="914400" rtl="0" eaLnBrk="1" latinLnBrk="0" hangingPunct="1">
      <a:defRPr sz="2400" kern="1200">
        <a:solidFill>
          <a:schemeClr val="tx1"/>
        </a:solidFill>
        <a:latin typeface="Calibri" pitchFamily="34" charset="0"/>
        <a:ea typeface="ＭＳ Ｐゴシック" pitchFamily="34" charset="-128"/>
        <a:cs typeface="+mn-cs"/>
      </a:defRPr>
    </a:lvl8pPr>
    <a:lvl9pPr marL="3657600" algn="l" defTabSz="914400" rtl="0" eaLnBrk="1" latinLnBrk="0" hangingPunct="1">
      <a:defRPr sz="2400" kern="1200">
        <a:solidFill>
          <a:schemeClr val="tx1"/>
        </a:solidFill>
        <a:latin typeface="Calibri" pitchFamily="34"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howPr showNarration="1">
    <p:present/>
    <p:sldAll/>
    <p:penClr>
      <a:prstClr val="red"/>
    </p:penClr>
    <p:extLst>
      <p:ext uri="{EC167BDD-8182-4AB7-AECC-EB403E3ABB37}">
        <p14:laserClr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a:srgbClr val="FF0000"/>
        </p14:laserClr>
      </p:ext>
      <p:ext uri="{2FDB2607-1784-4EEB-B798-7EB5836EED8A}">
        <p14:showMediaCtrls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
      </p:ext>
    </p:extLst>
  </p:showPr>
  <p:clrMru>
    <a:srgbClr val="B33548"/>
    <a:srgbClr val="D1CCBF"/>
    <a:srgbClr val="423B2D"/>
    <a:srgbClr val="675D47"/>
    <a:srgbClr val="9C1111"/>
    <a:srgbClr val="AF1515"/>
    <a:srgbClr val="465C1B"/>
    <a:srgbClr val="F9A221"/>
  </p:clrMru>
  <p:extLst>
    <p:ext uri="{E76CE94A-603C-4142-B9EB-6D1370010A27}">
      <p14:discardImageEditData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horzBarState="maximized">
    <p:restoredLeft sz="15502" autoAdjust="0"/>
    <p:restoredTop sz="94660" autoAdjust="0"/>
  </p:normalViewPr>
  <p:slideViewPr>
    <p:cSldViewPr snapToGrid="0" snapToObjects="1">
      <p:cViewPr varScale="1">
        <p:scale>
          <a:sx n="105" d="100"/>
          <a:sy n="105" d="100"/>
        </p:scale>
        <p:origin x="-344" y="-104"/>
      </p:cViewPr>
      <p:guideLst>
        <p:guide orient="horz" pos="2160"/>
        <p:guide pos="2880"/>
      </p:guideLst>
    </p:cSldViewPr>
  </p:slideViewPr>
  <p:outlineViewPr>
    <p:cViewPr>
      <p:scale>
        <a:sx n="33" d="100"/>
        <a:sy n="33" d="100"/>
      </p:scale>
      <p:origin x="0" y="1392"/>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printerSettings" Target="printerSettings/printerSettings1.bin"/><Relationship Id="rId1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0"/>
          </p:nvPr>
        </p:nvSpPr>
        <p:spPr>
          <a:xfrm>
            <a:off x="85678" y="120949"/>
            <a:ext cx="8972644" cy="5066437"/>
          </a:xfrm>
        </p:spPr>
        <p:txBody>
          <a:bodyPr anchor="ctr"/>
          <a:lstStyle>
            <a:lvl1pPr algn="ctr">
              <a:defRPr>
                <a:solidFill>
                  <a:srgbClr val="B33548"/>
                </a:solidFill>
              </a:defRPr>
            </a:lvl1pPr>
            <a:lvl2pPr algn="ctr">
              <a:defRPr>
                <a:solidFill>
                  <a:srgbClr val="B33548"/>
                </a:solidFill>
              </a:defRPr>
            </a:lvl2pPr>
            <a:lvl3pPr algn="ctr">
              <a:defRPr>
                <a:solidFill>
                  <a:srgbClr val="B33548"/>
                </a:solidFill>
              </a:defRPr>
            </a:lvl3pPr>
            <a:lvl4pPr algn="ctr">
              <a:defRPr>
                <a:solidFill>
                  <a:srgbClr val="B33548"/>
                </a:solidFill>
              </a:defRPr>
            </a:lvl4pPr>
            <a:lvl5pPr algn="ctr">
              <a:defRPr>
                <a:solidFill>
                  <a:srgbClr val="B33548"/>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Content Placeholder 2"/>
          <p:cNvSpPr>
            <a:spLocks noGrp="1"/>
          </p:cNvSpPr>
          <p:nvPr>
            <p:ph idx="10"/>
          </p:nvPr>
        </p:nvSpPr>
        <p:spPr>
          <a:xfrm>
            <a:off x="139437" y="154546"/>
            <a:ext cx="8883606" cy="6591743"/>
          </a:xfrm>
        </p:spPr>
        <p:txBody>
          <a:bodyPr anchor="ctr"/>
          <a:lstStyle>
            <a:lvl1pPr algn="ctr">
              <a:defRPr>
                <a:solidFill>
                  <a:srgbClr val="D1CCBF"/>
                </a:solidFill>
              </a:defRPr>
            </a:lvl1pPr>
            <a:lvl2pPr algn="ctr">
              <a:defRPr>
                <a:solidFill>
                  <a:srgbClr val="D1CCBF"/>
                </a:solidFill>
              </a:defRPr>
            </a:lvl2pPr>
            <a:lvl3pPr algn="ctr">
              <a:defRPr>
                <a:solidFill>
                  <a:srgbClr val="D1CCBF"/>
                </a:solidFill>
              </a:defRPr>
            </a:lvl3pPr>
            <a:lvl4pPr algn="ctr">
              <a:defRPr>
                <a:solidFill>
                  <a:srgbClr val="D1CCBF"/>
                </a:solidFill>
              </a:defRPr>
            </a:lvl4pPr>
            <a:lvl5pPr algn="ctr">
              <a:defRPr>
                <a:solidFill>
                  <a:srgbClr val="D1CCBF"/>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theme" Target="../theme/theme1.xml"/><Relationship Id="rId5"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0">
          <a:blip r:embed="rId5"/>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mbria" pitchFamily="18" charset="0"/>
              </a:defRPr>
            </a:lvl1pPr>
          </a:lstStyle>
          <a:p>
            <a:fld id="{A5653564-B443-476C-BE02-234A2A43F748}" type="datetimeFigureOut">
              <a:rPr lang="en-US"/>
              <a:pPr/>
              <a:t>10/20/14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mbria" pitchFamily="18" charset="0"/>
              </a:defRPr>
            </a:lvl1pPr>
          </a:lstStyle>
          <a:p>
            <a:fld id="{C5AB030D-0BA5-4765-8712-05CB4A45B3CE}"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4042" r:id="rId1"/>
    <p:sldLayoutId id="2147484043" r:id="rId2"/>
    <p:sldLayoutId id="2147484044" r:id="rId3"/>
  </p:sldLayoutIdLst>
  <p:txStyles>
    <p:titleStyle>
      <a:lvl1pPr algn="ctr" defTabSz="457200" rtl="0" eaLnBrk="0" fontAlgn="base" hangingPunct="0">
        <a:spcBef>
          <a:spcPct val="0"/>
        </a:spcBef>
        <a:spcAft>
          <a:spcPct val="0"/>
        </a:spcAft>
        <a:defRPr sz="4400" kern="1200">
          <a:solidFill>
            <a:srgbClr val="B33548"/>
          </a:solidFill>
          <a:latin typeface="Arial"/>
          <a:ea typeface="ＭＳ Ｐゴシック" charset="0"/>
          <a:cs typeface="Arial"/>
        </a:defRPr>
      </a:lvl1pPr>
      <a:lvl2pPr algn="ctr" defTabSz="457200" rtl="0" eaLnBrk="0" fontAlgn="base" hangingPunct="0">
        <a:spcBef>
          <a:spcPct val="0"/>
        </a:spcBef>
        <a:spcAft>
          <a:spcPct val="0"/>
        </a:spcAft>
        <a:defRPr sz="4400">
          <a:solidFill>
            <a:srgbClr val="B33548"/>
          </a:solidFill>
          <a:latin typeface="Arial" charset="0"/>
          <a:ea typeface="ＭＳ Ｐゴシック" charset="0"/>
          <a:cs typeface="ＭＳ Ｐゴシック" charset="0"/>
        </a:defRPr>
      </a:lvl2pPr>
      <a:lvl3pPr algn="ctr" defTabSz="457200" rtl="0" eaLnBrk="0" fontAlgn="base" hangingPunct="0">
        <a:spcBef>
          <a:spcPct val="0"/>
        </a:spcBef>
        <a:spcAft>
          <a:spcPct val="0"/>
        </a:spcAft>
        <a:defRPr sz="4400">
          <a:solidFill>
            <a:srgbClr val="B33548"/>
          </a:solidFill>
          <a:latin typeface="Arial" charset="0"/>
          <a:ea typeface="ＭＳ Ｐゴシック" charset="0"/>
          <a:cs typeface="ＭＳ Ｐゴシック" charset="0"/>
        </a:defRPr>
      </a:lvl3pPr>
      <a:lvl4pPr algn="ctr" defTabSz="457200" rtl="0" eaLnBrk="0" fontAlgn="base" hangingPunct="0">
        <a:spcBef>
          <a:spcPct val="0"/>
        </a:spcBef>
        <a:spcAft>
          <a:spcPct val="0"/>
        </a:spcAft>
        <a:defRPr sz="4400">
          <a:solidFill>
            <a:srgbClr val="B33548"/>
          </a:solidFill>
          <a:latin typeface="Arial" charset="0"/>
          <a:ea typeface="ＭＳ Ｐゴシック" charset="0"/>
          <a:cs typeface="ＭＳ Ｐゴシック" charset="0"/>
        </a:defRPr>
      </a:lvl4pPr>
      <a:lvl5pPr algn="ctr" defTabSz="457200" rtl="0" eaLnBrk="0" fontAlgn="base" hangingPunct="0">
        <a:spcBef>
          <a:spcPct val="0"/>
        </a:spcBef>
        <a:spcAft>
          <a:spcPct val="0"/>
        </a:spcAft>
        <a:defRPr sz="4400">
          <a:solidFill>
            <a:srgbClr val="B33548"/>
          </a:solidFill>
          <a:latin typeface="Arial" charset="0"/>
          <a:ea typeface="ＭＳ Ｐゴシック" charset="0"/>
          <a:cs typeface="ＭＳ Ｐゴシック" charset="0"/>
        </a:defRPr>
      </a:lvl5pPr>
      <a:lvl6pPr marL="457200" algn="ctr" defTabSz="457200" rtl="0" fontAlgn="base">
        <a:spcBef>
          <a:spcPct val="0"/>
        </a:spcBef>
        <a:spcAft>
          <a:spcPct val="0"/>
        </a:spcAft>
        <a:defRPr sz="4400">
          <a:solidFill>
            <a:schemeClr val="bg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bg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bg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bg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rgbClr val="B33548"/>
          </a:solidFill>
          <a:latin typeface="Arial"/>
          <a:ea typeface="ＭＳ Ｐゴシック" charset="0"/>
          <a:cs typeface="Arial"/>
        </a:defRPr>
      </a:lvl1pPr>
      <a:lvl2pPr marL="742950" indent="-285750" algn="l" defTabSz="457200" rtl="0" eaLnBrk="0" fontAlgn="base" hangingPunct="0">
        <a:spcBef>
          <a:spcPct val="20000"/>
        </a:spcBef>
        <a:spcAft>
          <a:spcPct val="0"/>
        </a:spcAft>
        <a:buFont typeface="Arial" pitchFamily="34" charset="0"/>
        <a:buChar char="–"/>
        <a:defRPr sz="2800" kern="1200">
          <a:solidFill>
            <a:srgbClr val="B33548"/>
          </a:solidFill>
          <a:latin typeface="Arial"/>
          <a:ea typeface="ＭＳ Ｐゴシック" charset="0"/>
          <a:cs typeface="Arial"/>
        </a:defRPr>
      </a:lvl2pPr>
      <a:lvl3pPr marL="1143000" indent="-228600" algn="l" defTabSz="457200" rtl="0" eaLnBrk="0" fontAlgn="base" hangingPunct="0">
        <a:spcBef>
          <a:spcPct val="20000"/>
        </a:spcBef>
        <a:spcAft>
          <a:spcPct val="0"/>
        </a:spcAft>
        <a:buFont typeface="Arial" pitchFamily="34" charset="0"/>
        <a:buChar char="•"/>
        <a:defRPr sz="2400" kern="1200">
          <a:solidFill>
            <a:srgbClr val="B33548"/>
          </a:solidFill>
          <a:latin typeface="Arial"/>
          <a:ea typeface="ＭＳ Ｐゴシック" charset="0"/>
          <a:cs typeface="Arial"/>
        </a:defRPr>
      </a:lvl3pPr>
      <a:lvl4pPr marL="1600200" indent="-228600" algn="l" defTabSz="457200" rtl="0" eaLnBrk="0" fontAlgn="base" hangingPunct="0">
        <a:spcBef>
          <a:spcPct val="20000"/>
        </a:spcBef>
        <a:spcAft>
          <a:spcPct val="0"/>
        </a:spcAft>
        <a:buFont typeface="Arial" pitchFamily="34" charset="0"/>
        <a:buChar char="–"/>
        <a:defRPr sz="2000" kern="1200">
          <a:solidFill>
            <a:srgbClr val="B33548"/>
          </a:solidFill>
          <a:latin typeface="Arial"/>
          <a:ea typeface="ＭＳ Ｐゴシック" charset="0"/>
          <a:cs typeface="Arial"/>
        </a:defRPr>
      </a:lvl4pPr>
      <a:lvl5pPr marL="2057400" indent="-228600" algn="l" defTabSz="457200" rtl="0" eaLnBrk="0" fontAlgn="base" hangingPunct="0">
        <a:spcBef>
          <a:spcPct val="20000"/>
        </a:spcBef>
        <a:spcAft>
          <a:spcPct val="0"/>
        </a:spcAft>
        <a:buFont typeface="Arial" pitchFamily="34" charset="0"/>
        <a:buChar char="»"/>
        <a:defRPr sz="2000" kern="1200">
          <a:solidFill>
            <a:srgbClr val="B33548"/>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3" name="Content Placeholder 1"/>
          <p:cNvSpPr>
            <a:spLocks noGrp="1"/>
          </p:cNvSpPr>
          <p:nvPr>
            <p:ph idx="10"/>
          </p:nvPr>
        </p:nvSpPr>
        <p:spPr>
          <a:xfrm>
            <a:off x="85725" y="120650"/>
            <a:ext cx="8972550" cy="5067300"/>
          </a:xfrm>
        </p:spPr>
        <p:txBody>
          <a:bodyPr/>
          <a:lstStyle/>
          <a:p>
            <a:pPr>
              <a:buNone/>
            </a:pPr>
            <a:r>
              <a:rPr lang="en-US" b="1" dirty="0" smtClean="0">
                <a:solidFill>
                  <a:schemeClr val="tx1"/>
                </a:solidFill>
                <a:latin typeface="Calibri" pitchFamily="34" charset="0"/>
              </a:rPr>
              <a:t>“If then you were raised with Christ, seek those things which are above, where Christ is, sitting at the right hand of God. Set your mind on things above, not on things on the earth. For you died, and your life is hidden with Christ in God. When Christ who is our life appears, then you also will appear with Him in glory” (NKJV).</a:t>
            </a:r>
            <a:endParaRPr lang="en-US" dirty="0" smtClean="0">
              <a:solidFill>
                <a:schemeClr val="tx1"/>
              </a:solidFill>
              <a:latin typeface="Arial" pitchFamily="34" charset="0"/>
              <a:ea typeface="ＭＳ Ｐゴシック" pitchFamily="34" charset="-128"/>
            </a:endParaRPr>
          </a:p>
        </p:txBody>
      </p:sp>
      <p:pic>
        <p:nvPicPr>
          <p:cNvPr id="3" name="Picture 2" descr="Graphic.jpg"/>
          <p:cNvPicPr>
            <a:picLocks noChangeAspect="1"/>
          </p:cNvPicPr>
          <p:nvPr/>
        </p:nvPicPr>
        <p:blipFill>
          <a:blip r:embed="rId2"/>
          <a:srcRect l="16607" t="53616" b="21484"/>
          <a:stretch>
            <a:fillRect/>
          </a:stretch>
        </p:blipFill>
        <p:spPr>
          <a:xfrm>
            <a:off x="0" y="5187950"/>
            <a:ext cx="9229725" cy="1429822"/>
          </a:xfrm>
          <a:prstGeom prst="rect">
            <a:avLst/>
          </a:prstGeom>
        </p:spPr>
      </p:pic>
      <p:sp>
        <p:nvSpPr>
          <p:cNvPr id="4" name="TextBox 3"/>
          <p:cNvSpPr txBox="1"/>
          <p:nvPr/>
        </p:nvSpPr>
        <p:spPr>
          <a:xfrm>
            <a:off x="85725" y="5357232"/>
            <a:ext cx="8972550" cy="1261884"/>
          </a:xfrm>
          <a:prstGeom prst="rect">
            <a:avLst/>
          </a:prstGeom>
          <a:noFill/>
        </p:spPr>
        <p:txBody>
          <a:bodyPr wrap="square" tIns="91440" bIns="320040" rtlCol="0" anchor="b">
            <a:spAutoFit/>
          </a:bodyPr>
          <a:lstStyle/>
          <a:p>
            <a:pPr algn="ctr">
              <a:spcBef>
                <a:spcPts val="0"/>
              </a:spcBef>
              <a:spcAft>
                <a:spcPts val="0"/>
              </a:spcAft>
            </a:pPr>
            <a:r>
              <a:rPr lang="en-US" sz="5500" dirty="0" smtClean="0">
                <a:solidFill>
                  <a:schemeClr val="bg1"/>
                </a:solidFill>
                <a:effectLst>
                  <a:outerShdw blurRad="50800" dist="38100" dir="2700000">
                    <a:srgbClr val="000000">
                      <a:alpha val="43000"/>
                    </a:srgbClr>
                  </a:outerShdw>
                </a:effectLst>
                <a:latin typeface="Arial"/>
                <a:ea typeface="Helvetica Narrow"/>
                <a:cs typeface="Arial"/>
              </a:rPr>
              <a:t>COLOSSIANS 3:1-4 </a:t>
            </a:r>
            <a:endParaRPr lang="en-US" sz="5500" dirty="0">
              <a:solidFill>
                <a:schemeClr val="bg1"/>
              </a:solidFill>
              <a:effectLst>
                <a:outerShdw blurRad="50800" dist="38100" dir="2700000">
                  <a:srgbClr val="000000">
                    <a:alpha val="43000"/>
                  </a:srgbClr>
                </a:outerShdw>
              </a:effectLst>
              <a:latin typeface="Arial"/>
              <a:ea typeface="Helvetica Narrow"/>
              <a:cs typeface="Aria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073">
                                            <p:txEl>
                                              <p:pRg st="0" end="0"/>
                                            </p:txEl>
                                          </p:spTgt>
                                        </p:tgtEl>
                                        <p:attrNameLst>
                                          <p:attrName>style.visibility</p:attrName>
                                        </p:attrNameLst>
                                      </p:cBhvr>
                                      <p:to>
                                        <p:strVal val="visible"/>
                                      </p:to>
                                    </p:set>
                                    <p:animEffect transition="in" filter="fade">
                                      <p:cBhvr>
                                        <p:cTn id="7" dur="1000"/>
                                        <p:tgtEl>
                                          <p:spTgt spid="3073">
                                            <p:txEl>
                                              <p:pRg st="0" end="0"/>
                                            </p:txEl>
                                          </p:spTgt>
                                        </p:tgtEl>
                                      </p:cBhvr>
                                    </p:animEffect>
                                    <p:anim calcmode="lin" valueType="num">
                                      <p:cBhvr>
                                        <p:cTn id="8" dur="1000" fill="hold"/>
                                        <p:tgtEl>
                                          <p:spTgt spid="307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073">
                                            <p:txEl>
                                              <p:pRg st="0" end="0"/>
                                            </p:txEl>
                                          </p:spTgt>
                                        </p:tgtEl>
                                        <p:attrNameLst>
                                          <p:attrName>ppt_y</p:attrName>
                                        </p:attrNameLst>
                                      </p:cBhvr>
                                      <p:tavLst>
                                        <p:tav tm="0">
                                          <p:val>
                                            <p:strVal val="#ppt_y+.1"/>
                                          </p:val>
                                        </p:tav>
                                        <p:tav tm="100000">
                                          <p:val>
                                            <p:strVal val="#ppt_y"/>
                                          </p:val>
                                        </p:tav>
                                      </p:tavLst>
                                    </p:anim>
                                  </p:childTnLst>
                                </p:cTn>
                              </p:par>
                              <p:par>
                                <p:cTn id="10" presetID="29"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ppt_x</p:attrName>
                                        </p:attrNameLst>
                                      </p:cBhvr>
                                      <p:tavLst>
                                        <p:tav tm="0">
                                          <p:val>
                                            <p:strVal val="#ppt_x-.2"/>
                                          </p:val>
                                        </p:tav>
                                        <p:tav tm="100000">
                                          <p:val>
                                            <p:strVal val="#ppt_x"/>
                                          </p:val>
                                        </p:tav>
                                      </p:tavLst>
                                    </p:anim>
                                    <p:anim calcmode="lin" valueType="num">
                                      <p:cBhvr>
                                        <p:cTn id="13"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1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 grpId="0" build="p"/>
      <p:bldP spid="4" grpId="0"/>
    </p:bld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Tree>
  </p:cSld>
  <p:clrMapOvr>
    <a:masterClrMapping/>
  </p:clrMapOvr>
  <p:transition spd="slow">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3" name="Content Placeholder 1"/>
          <p:cNvSpPr>
            <a:spLocks noGrp="1"/>
          </p:cNvSpPr>
          <p:nvPr>
            <p:ph idx="10"/>
          </p:nvPr>
        </p:nvSpPr>
        <p:spPr>
          <a:xfrm>
            <a:off x="451143" y="551480"/>
            <a:ext cx="8187410" cy="4161175"/>
          </a:xfrm>
        </p:spPr>
        <p:txBody>
          <a:bodyPr anchor="ctr"/>
          <a:lstStyle/>
          <a:p>
            <a:pPr marL="0" indent="7938">
              <a:buNone/>
            </a:pPr>
            <a:r>
              <a:rPr lang="en-US" sz="5000" b="1" i="1" dirty="0" smtClean="0">
                <a:solidFill>
                  <a:schemeClr val="tx1"/>
                </a:solidFill>
                <a:latin typeface="Calibri" pitchFamily="34" charset="0"/>
              </a:rPr>
              <a:t>What Does It Mean to “Set Your Mind on Things Above”?</a:t>
            </a:r>
            <a:endParaRPr lang="en-US" sz="5000" i="1" dirty="0" smtClean="0">
              <a:solidFill>
                <a:schemeClr val="tx1"/>
              </a:solidFill>
              <a:latin typeface="Arial" pitchFamily="34" charset="0"/>
              <a:ea typeface="ＭＳ Ｐゴシック" pitchFamily="34" charset="-128"/>
            </a:endParaRPr>
          </a:p>
        </p:txBody>
      </p:sp>
    </p:spTree>
  </p:cSld>
  <p:clrMapOvr>
    <a:masterClrMapping/>
  </p:clrMapOvr>
  <p:transition spd="slow">
    <p:wipe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3" name="Content Placeholder 1"/>
          <p:cNvSpPr>
            <a:spLocks noGrp="1"/>
          </p:cNvSpPr>
          <p:nvPr>
            <p:ph idx="10"/>
          </p:nvPr>
        </p:nvSpPr>
        <p:spPr>
          <a:xfrm>
            <a:off x="233926" y="302381"/>
            <a:ext cx="8655261" cy="4911621"/>
          </a:xfrm>
        </p:spPr>
        <p:txBody>
          <a:bodyPr anchor="t"/>
          <a:lstStyle/>
          <a:p>
            <a:pPr marL="450850" indent="-442913" algn="l">
              <a:buNone/>
            </a:pPr>
            <a:r>
              <a:rPr lang="en-US" sz="4500" b="1" dirty="0" smtClean="0">
                <a:solidFill>
                  <a:schemeClr val="tx1"/>
                </a:solidFill>
                <a:latin typeface="Calibri" pitchFamily="34" charset="0"/>
              </a:rPr>
              <a:t>I. “Seek those things which are above” (</a:t>
            </a:r>
            <a:r>
              <a:rPr lang="en-US" sz="4500" b="1" dirty="0" err="1" smtClean="0">
                <a:solidFill>
                  <a:schemeClr val="tx1"/>
                </a:solidFill>
                <a:latin typeface="Calibri" pitchFamily="34" charset="0"/>
              </a:rPr>
              <a:t>v</a:t>
            </a:r>
            <a:r>
              <a:rPr lang="en-US" sz="4500" b="1" dirty="0" smtClean="0">
                <a:solidFill>
                  <a:schemeClr val="tx1"/>
                </a:solidFill>
                <a:latin typeface="Calibri" pitchFamily="34" charset="0"/>
              </a:rPr>
              <a:t>. 1).</a:t>
            </a:r>
            <a:endParaRPr lang="en-US" sz="3500" b="1" dirty="0" smtClean="0">
              <a:solidFill>
                <a:schemeClr val="tx1"/>
              </a:solidFill>
              <a:latin typeface="Calibri" pitchFamily="34" charset="0"/>
            </a:endParaRPr>
          </a:p>
          <a:p>
            <a:pPr marL="922337" lvl="1" indent="-514350" algn="l">
              <a:buAutoNum type="alphaUcPeriod"/>
            </a:pPr>
            <a:r>
              <a:rPr lang="en-US" sz="3100" dirty="0" smtClean="0">
                <a:solidFill>
                  <a:schemeClr val="tx1"/>
                </a:solidFill>
                <a:latin typeface="Arial" pitchFamily="34" charset="0"/>
                <a:ea typeface="ＭＳ Ｐゴシック" pitchFamily="34" charset="-128"/>
              </a:rPr>
              <a:t>We must aspire one day to live with God.</a:t>
            </a:r>
          </a:p>
          <a:p>
            <a:pPr marL="1089025" lvl="2" indent="-282575" algn="l"/>
            <a:r>
              <a:rPr lang="en-US" sz="2700" dirty="0" smtClean="0">
                <a:solidFill>
                  <a:schemeClr val="tx1"/>
                </a:solidFill>
                <a:latin typeface="Arial" pitchFamily="34" charset="0"/>
                <a:ea typeface="ＭＳ Ｐゴシック" pitchFamily="34" charset="-128"/>
              </a:rPr>
              <a:t>“Where Christ is” (</a:t>
            </a:r>
            <a:r>
              <a:rPr lang="en-US" sz="2700" dirty="0" err="1" smtClean="0">
                <a:solidFill>
                  <a:schemeClr val="tx1"/>
                </a:solidFill>
                <a:latin typeface="Arial" pitchFamily="34" charset="0"/>
                <a:ea typeface="ＭＳ Ｐゴシック" pitchFamily="34" charset="-128"/>
              </a:rPr>
              <a:t>v</a:t>
            </a:r>
            <a:r>
              <a:rPr lang="en-US" sz="2700" dirty="0" smtClean="0">
                <a:solidFill>
                  <a:schemeClr val="tx1"/>
                </a:solidFill>
                <a:latin typeface="Arial" pitchFamily="34" charset="0"/>
                <a:ea typeface="ＭＳ Ｐゴシック" pitchFamily="34" charset="-128"/>
              </a:rPr>
              <a:t>. 1; John 14:1-3). </a:t>
            </a:r>
          </a:p>
          <a:p>
            <a:pPr marL="1089025" lvl="2" indent="-282575" algn="l"/>
            <a:r>
              <a:rPr lang="en-US" sz="2700" spc="-100" dirty="0" smtClean="0">
                <a:solidFill>
                  <a:schemeClr val="tx1"/>
                </a:solidFill>
                <a:latin typeface="Arial" pitchFamily="34" charset="0"/>
                <a:ea typeface="ＭＳ Ｐゴシック" pitchFamily="34" charset="-128"/>
              </a:rPr>
              <a:t>“Seated at the Right Hand of God” (</a:t>
            </a:r>
            <a:r>
              <a:rPr lang="en-US" sz="2700" spc="-100" dirty="0" err="1" smtClean="0">
                <a:solidFill>
                  <a:schemeClr val="tx1"/>
                </a:solidFill>
                <a:latin typeface="Arial" pitchFamily="34" charset="0"/>
                <a:ea typeface="ＭＳ Ｐゴシック" pitchFamily="34" charset="-128"/>
              </a:rPr>
              <a:t>v</a:t>
            </a:r>
            <a:r>
              <a:rPr lang="en-US" sz="2700" spc="-100" dirty="0" smtClean="0">
                <a:solidFill>
                  <a:schemeClr val="tx1"/>
                </a:solidFill>
                <a:latin typeface="Arial" pitchFamily="34" charset="0"/>
                <a:ea typeface="ＭＳ Ｐゴシック" pitchFamily="34" charset="-128"/>
              </a:rPr>
              <a:t>. 1; 1 Pet. 3:22)</a:t>
            </a:r>
            <a:r>
              <a:rPr lang="en-US" sz="2700" dirty="0" smtClean="0">
                <a:solidFill>
                  <a:schemeClr val="tx1"/>
                </a:solidFill>
                <a:latin typeface="Arial" pitchFamily="34" charset="0"/>
                <a:ea typeface="ＭＳ Ｐゴシック" pitchFamily="34" charset="-128"/>
              </a:rPr>
              <a:t>.</a:t>
            </a:r>
          </a:p>
          <a:p>
            <a:pPr marL="922337" lvl="1" indent="-514350" algn="l">
              <a:buFont typeface="+mj-lt"/>
              <a:buAutoNum type="alphaUcPeriod"/>
            </a:pPr>
            <a:r>
              <a:rPr lang="en-US" sz="3100" dirty="0" smtClean="0">
                <a:solidFill>
                  <a:schemeClr val="tx1"/>
                </a:solidFill>
                <a:latin typeface="Arial" pitchFamily="34" charset="0"/>
                <a:ea typeface="ＭＳ Ｐゴシック" pitchFamily="34" charset="-128"/>
              </a:rPr>
              <a:t>“If we have been raised with Christ” we must desire eternity with Christ.</a:t>
            </a:r>
          </a:p>
          <a:p>
            <a:pPr marL="1089025" lvl="2" indent="-282575" algn="l"/>
            <a:r>
              <a:rPr lang="en-US" sz="2700" spc="-100" dirty="0" smtClean="0">
                <a:solidFill>
                  <a:schemeClr val="tx1"/>
                </a:solidFill>
                <a:latin typeface="Arial" pitchFamily="34" charset="0"/>
                <a:ea typeface="ＭＳ Ｐゴシック" pitchFamily="34" charset="-128"/>
              </a:rPr>
              <a:t>Meaning of conversion (Rom. 6:1-9; Eph. 2:1-7). </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073">
                                            <p:txEl>
                                              <p:pRg st="0" end="0"/>
                                            </p:txEl>
                                          </p:spTgt>
                                        </p:tgtEl>
                                        <p:attrNameLst>
                                          <p:attrName>style.visibility</p:attrName>
                                        </p:attrNameLst>
                                      </p:cBhvr>
                                      <p:to>
                                        <p:strVal val="visible"/>
                                      </p:to>
                                    </p:set>
                                    <p:anim calcmode="lin" valueType="num">
                                      <p:cBhvr>
                                        <p:cTn id="7" dur="1000" fill="hold"/>
                                        <p:tgtEl>
                                          <p:spTgt spid="3073">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307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07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073">
                                            <p:txEl>
                                              <p:pRg st="1" end="1"/>
                                            </p:txEl>
                                          </p:spTgt>
                                        </p:tgtEl>
                                        <p:attrNameLst>
                                          <p:attrName>style.visibility</p:attrName>
                                        </p:attrNameLst>
                                      </p:cBhvr>
                                      <p:to>
                                        <p:strVal val="visible"/>
                                      </p:to>
                                    </p:set>
                                    <p:animEffect transition="in" filter="fade">
                                      <p:cBhvr>
                                        <p:cTn id="14" dur="1000"/>
                                        <p:tgtEl>
                                          <p:spTgt spid="3073">
                                            <p:txEl>
                                              <p:pRg st="1" end="1"/>
                                            </p:txEl>
                                          </p:spTgt>
                                        </p:tgtEl>
                                      </p:cBhvr>
                                    </p:animEffect>
                                    <p:anim calcmode="lin" valueType="num">
                                      <p:cBhvr>
                                        <p:cTn id="15" dur="1000" fill="hold"/>
                                        <p:tgtEl>
                                          <p:spTgt spid="307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07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073">
                                            <p:txEl>
                                              <p:pRg st="2" end="2"/>
                                            </p:txEl>
                                          </p:spTgt>
                                        </p:tgtEl>
                                        <p:attrNameLst>
                                          <p:attrName>style.visibility</p:attrName>
                                        </p:attrNameLst>
                                      </p:cBhvr>
                                      <p:to>
                                        <p:strVal val="visible"/>
                                      </p:to>
                                    </p:set>
                                    <p:animEffect transition="in" filter="fade">
                                      <p:cBhvr>
                                        <p:cTn id="21" dur="1000"/>
                                        <p:tgtEl>
                                          <p:spTgt spid="3073">
                                            <p:txEl>
                                              <p:pRg st="2" end="2"/>
                                            </p:txEl>
                                          </p:spTgt>
                                        </p:tgtEl>
                                      </p:cBhvr>
                                    </p:animEffect>
                                    <p:anim calcmode="lin" valueType="num">
                                      <p:cBhvr>
                                        <p:cTn id="22" dur="1000" fill="hold"/>
                                        <p:tgtEl>
                                          <p:spTgt spid="307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07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073">
                                            <p:txEl>
                                              <p:pRg st="3" end="3"/>
                                            </p:txEl>
                                          </p:spTgt>
                                        </p:tgtEl>
                                        <p:attrNameLst>
                                          <p:attrName>style.visibility</p:attrName>
                                        </p:attrNameLst>
                                      </p:cBhvr>
                                      <p:to>
                                        <p:strVal val="visible"/>
                                      </p:to>
                                    </p:set>
                                    <p:animEffect transition="in" filter="fade">
                                      <p:cBhvr>
                                        <p:cTn id="28" dur="1000"/>
                                        <p:tgtEl>
                                          <p:spTgt spid="3073">
                                            <p:txEl>
                                              <p:pRg st="3" end="3"/>
                                            </p:txEl>
                                          </p:spTgt>
                                        </p:tgtEl>
                                      </p:cBhvr>
                                    </p:animEffect>
                                    <p:anim calcmode="lin" valueType="num">
                                      <p:cBhvr>
                                        <p:cTn id="29" dur="1000" fill="hold"/>
                                        <p:tgtEl>
                                          <p:spTgt spid="307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07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073">
                                            <p:txEl>
                                              <p:pRg st="4" end="4"/>
                                            </p:txEl>
                                          </p:spTgt>
                                        </p:tgtEl>
                                        <p:attrNameLst>
                                          <p:attrName>style.visibility</p:attrName>
                                        </p:attrNameLst>
                                      </p:cBhvr>
                                      <p:to>
                                        <p:strVal val="visible"/>
                                      </p:to>
                                    </p:set>
                                    <p:animEffect transition="in" filter="fade">
                                      <p:cBhvr>
                                        <p:cTn id="35" dur="1000"/>
                                        <p:tgtEl>
                                          <p:spTgt spid="3073">
                                            <p:txEl>
                                              <p:pRg st="4" end="4"/>
                                            </p:txEl>
                                          </p:spTgt>
                                        </p:tgtEl>
                                      </p:cBhvr>
                                    </p:animEffect>
                                    <p:anim calcmode="lin" valueType="num">
                                      <p:cBhvr>
                                        <p:cTn id="36" dur="1000" fill="hold"/>
                                        <p:tgtEl>
                                          <p:spTgt spid="307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07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073">
                                            <p:txEl>
                                              <p:pRg st="5" end="5"/>
                                            </p:txEl>
                                          </p:spTgt>
                                        </p:tgtEl>
                                        <p:attrNameLst>
                                          <p:attrName>style.visibility</p:attrName>
                                        </p:attrNameLst>
                                      </p:cBhvr>
                                      <p:to>
                                        <p:strVal val="visible"/>
                                      </p:to>
                                    </p:set>
                                    <p:animEffect transition="in" filter="fade">
                                      <p:cBhvr>
                                        <p:cTn id="42" dur="1000"/>
                                        <p:tgtEl>
                                          <p:spTgt spid="3073">
                                            <p:txEl>
                                              <p:pRg st="5" end="5"/>
                                            </p:txEl>
                                          </p:spTgt>
                                        </p:tgtEl>
                                      </p:cBhvr>
                                    </p:animEffect>
                                    <p:anim calcmode="lin" valueType="num">
                                      <p:cBhvr>
                                        <p:cTn id="43" dur="1000" fill="hold"/>
                                        <p:tgtEl>
                                          <p:spTgt spid="307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07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 grpId="0" build="p"/>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3" name="Content Placeholder 1"/>
          <p:cNvSpPr>
            <a:spLocks noGrp="1"/>
          </p:cNvSpPr>
          <p:nvPr>
            <p:ph idx="10"/>
          </p:nvPr>
        </p:nvSpPr>
        <p:spPr>
          <a:xfrm>
            <a:off x="233926" y="302381"/>
            <a:ext cx="8655261" cy="4911621"/>
          </a:xfrm>
        </p:spPr>
        <p:txBody>
          <a:bodyPr anchor="t"/>
          <a:lstStyle/>
          <a:p>
            <a:pPr marL="450850" indent="-442913" algn="l">
              <a:buNone/>
            </a:pPr>
            <a:r>
              <a:rPr lang="en-US" sz="4500" b="1" spc="-100" dirty="0" smtClean="0">
                <a:solidFill>
                  <a:schemeClr val="tx1"/>
                </a:solidFill>
                <a:latin typeface="Calibri" pitchFamily="34" charset="0"/>
              </a:rPr>
              <a:t>II. “Not on things on the earth” (</a:t>
            </a:r>
            <a:r>
              <a:rPr lang="en-US" sz="4500" b="1" spc="-100" dirty="0" err="1" smtClean="0">
                <a:solidFill>
                  <a:schemeClr val="tx1"/>
                </a:solidFill>
                <a:latin typeface="Calibri" pitchFamily="34" charset="0"/>
              </a:rPr>
              <a:t>v</a:t>
            </a:r>
            <a:r>
              <a:rPr lang="en-US" sz="4500" b="1" spc="-100" dirty="0" smtClean="0">
                <a:solidFill>
                  <a:schemeClr val="tx1"/>
                </a:solidFill>
                <a:latin typeface="Calibri" pitchFamily="34" charset="0"/>
              </a:rPr>
              <a:t>. 2).</a:t>
            </a:r>
            <a:endParaRPr lang="en-US" sz="3500" b="1" spc="-100" dirty="0" smtClean="0">
              <a:solidFill>
                <a:schemeClr val="tx1"/>
              </a:solidFill>
              <a:latin typeface="Calibri" pitchFamily="34" charset="0"/>
            </a:endParaRPr>
          </a:p>
          <a:p>
            <a:pPr marL="922337" lvl="1" indent="-514350" algn="l">
              <a:buAutoNum type="alphaUcPeriod"/>
            </a:pPr>
            <a:r>
              <a:rPr lang="en-US" sz="3100" dirty="0" smtClean="0">
                <a:solidFill>
                  <a:schemeClr val="tx1"/>
                </a:solidFill>
                <a:latin typeface="Arial" pitchFamily="34" charset="0"/>
                <a:ea typeface="ＭＳ Ｐゴシック" pitchFamily="34" charset="-128"/>
              </a:rPr>
              <a:t>We must think about some things on earth.</a:t>
            </a:r>
          </a:p>
          <a:p>
            <a:pPr marL="1089025" lvl="2" indent="-282575" algn="l"/>
            <a:r>
              <a:rPr lang="en-US" sz="2700" dirty="0" smtClean="0">
                <a:solidFill>
                  <a:schemeClr val="tx1"/>
                </a:solidFill>
                <a:latin typeface="Arial" pitchFamily="34" charset="0"/>
                <a:ea typeface="ＭＳ Ｐゴシック" pitchFamily="34" charset="-128"/>
              </a:rPr>
              <a:t>“The things of the world” (1 Cor. 7:32-34). </a:t>
            </a:r>
          </a:p>
          <a:p>
            <a:pPr marL="1089025" lvl="2" indent="-282575" algn="l"/>
            <a:r>
              <a:rPr lang="en-US" sz="2700" spc="-100" dirty="0" smtClean="0">
                <a:solidFill>
                  <a:schemeClr val="tx1"/>
                </a:solidFill>
                <a:latin typeface="Arial" pitchFamily="34" charset="0"/>
                <a:ea typeface="ＭＳ Ｐゴシック" pitchFamily="34" charset="-128"/>
              </a:rPr>
              <a:t>“Cares of the world” (Matt. 13:22)</a:t>
            </a:r>
            <a:r>
              <a:rPr lang="en-US" sz="2700" dirty="0" smtClean="0">
                <a:solidFill>
                  <a:schemeClr val="tx1"/>
                </a:solidFill>
                <a:latin typeface="Arial" pitchFamily="34" charset="0"/>
                <a:ea typeface="ＭＳ Ｐゴシック" pitchFamily="34" charset="-128"/>
              </a:rPr>
              <a:t>.</a:t>
            </a:r>
          </a:p>
          <a:p>
            <a:pPr marL="922337" lvl="1" indent="-514350" algn="l">
              <a:buFont typeface="+mj-lt"/>
              <a:buAutoNum type="alphaUcPeriod"/>
            </a:pPr>
            <a:r>
              <a:rPr lang="en-US" sz="3100" dirty="0" smtClean="0">
                <a:solidFill>
                  <a:schemeClr val="tx1"/>
                </a:solidFill>
                <a:latin typeface="Arial" pitchFamily="34" charset="0"/>
                <a:ea typeface="ＭＳ Ｐゴシック" pitchFamily="34" charset="-128"/>
              </a:rPr>
              <a:t>Earth must not be our priority.</a:t>
            </a:r>
          </a:p>
          <a:p>
            <a:pPr marL="1089025" lvl="2" indent="-282575" algn="l"/>
            <a:r>
              <a:rPr lang="en-US" sz="2700" spc="-100" dirty="0" smtClean="0">
                <a:solidFill>
                  <a:schemeClr val="tx1"/>
                </a:solidFill>
                <a:latin typeface="Arial" pitchFamily="34" charset="0"/>
                <a:ea typeface="ＭＳ Ｐゴシック" pitchFamily="34" charset="-128"/>
              </a:rPr>
              <a:t>The earth is passing away (1 John 2:15-17). </a:t>
            </a:r>
          </a:p>
          <a:p>
            <a:pPr marL="920750" lvl="1" indent="-514350" algn="l">
              <a:buFont typeface="+mj-lt"/>
              <a:buAutoNum type="alphaUcPeriod"/>
            </a:pPr>
            <a:r>
              <a:rPr lang="en-US" sz="3100" spc="-100" dirty="0" smtClean="0">
                <a:solidFill>
                  <a:schemeClr val="tx1"/>
                </a:solidFill>
                <a:latin typeface="Arial" pitchFamily="34" charset="0"/>
                <a:ea typeface="ＭＳ Ｐゴシック" pitchFamily="34" charset="-128"/>
              </a:rPr>
              <a:t>We must not yield to the sins of this world.</a:t>
            </a:r>
          </a:p>
          <a:p>
            <a:pPr marL="1320800" lvl="2" indent="-514350" algn="l"/>
            <a:r>
              <a:rPr lang="en-US" sz="2700" spc="-100" dirty="0" smtClean="0">
                <a:solidFill>
                  <a:schemeClr val="tx1"/>
                </a:solidFill>
                <a:latin typeface="Arial" pitchFamily="34" charset="0"/>
                <a:ea typeface="ＭＳ Ｐゴシック" pitchFamily="34" charset="-128"/>
              </a:rPr>
              <a:t>In Christ we escape corruption (2 Pet. 1:2-4).</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073">
                                            <p:txEl>
                                              <p:pRg st="0" end="0"/>
                                            </p:txEl>
                                          </p:spTgt>
                                        </p:tgtEl>
                                        <p:attrNameLst>
                                          <p:attrName>style.visibility</p:attrName>
                                        </p:attrNameLst>
                                      </p:cBhvr>
                                      <p:to>
                                        <p:strVal val="visible"/>
                                      </p:to>
                                    </p:set>
                                    <p:anim calcmode="lin" valueType="num">
                                      <p:cBhvr>
                                        <p:cTn id="7" dur="1000" fill="hold"/>
                                        <p:tgtEl>
                                          <p:spTgt spid="3073">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307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07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073">
                                            <p:txEl>
                                              <p:pRg st="1" end="1"/>
                                            </p:txEl>
                                          </p:spTgt>
                                        </p:tgtEl>
                                        <p:attrNameLst>
                                          <p:attrName>style.visibility</p:attrName>
                                        </p:attrNameLst>
                                      </p:cBhvr>
                                      <p:to>
                                        <p:strVal val="visible"/>
                                      </p:to>
                                    </p:set>
                                    <p:animEffect transition="in" filter="fade">
                                      <p:cBhvr>
                                        <p:cTn id="14" dur="1000"/>
                                        <p:tgtEl>
                                          <p:spTgt spid="3073">
                                            <p:txEl>
                                              <p:pRg st="1" end="1"/>
                                            </p:txEl>
                                          </p:spTgt>
                                        </p:tgtEl>
                                      </p:cBhvr>
                                    </p:animEffect>
                                    <p:anim calcmode="lin" valueType="num">
                                      <p:cBhvr>
                                        <p:cTn id="15" dur="1000" fill="hold"/>
                                        <p:tgtEl>
                                          <p:spTgt spid="307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07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073">
                                            <p:txEl>
                                              <p:pRg st="2" end="2"/>
                                            </p:txEl>
                                          </p:spTgt>
                                        </p:tgtEl>
                                        <p:attrNameLst>
                                          <p:attrName>style.visibility</p:attrName>
                                        </p:attrNameLst>
                                      </p:cBhvr>
                                      <p:to>
                                        <p:strVal val="visible"/>
                                      </p:to>
                                    </p:set>
                                    <p:animEffect transition="in" filter="fade">
                                      <p:cBhvr>
                                        <p:cTn id="21" dur="1000"/>
                                        <p:tgtEl>
                                          <p:spTgt spid="3073">
                                            <p:txEl>
                                              <p:pRg st="2" end="2"/>
                                            </p:txEl>
                                          </p:spTgt>
                                        </p:tgtEl>
                                      </p:cBhvr>
                                    </p:animEffect>
                                    <p:anim calcmode="lin" valueType="num">
                                      <p:cBhvr>
                                        <p:cTn id="22" dur="1000" fill="hold"/>
                                        <p:tgtEl>
                                          <p:spTgt spid="307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07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073">
                                            <p:txEl>
                                              <p:pRg st="3" end="3"/>
                                            </p:txEl>
                                          </p:spTgt>
                                        </p:tgtEl>
                                        <p:attrNameLst>
                                          <p:attrName>style.visibility</p:attrName>
                                        </p:attrNameLst>
                                      </p:cBhvr>
                                      <p:to>
                                        <p:strVal val="visible"/>
                                      </p:to>
                                    </p:set>
                                    <p:animEffect transition="in" filter="fade">
                                      <p:cBhvr>
                                        <p:cTn id="28" dur="1000"/>
                                        <p:tgtEl>
                                          <p:spTgt spid="3073">
                                            <p:txEl>
                                              <p:pRg st="3" end="3"/>
                                            </p:txEl>
                                          </p:spTgt>
                                        </p:tgtEl>
                                      </p:cBhvr>
                                    </p:animEffect>
                                    <p:anim calcmode="lin" valueType="num">
                                      <p:cBhvr>
                                        <p:cTn id="29" dur="1000" fill="hold"/>
                                        <p:tgtEl>
                                          <p:spTgt spid="307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07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073">
                                            <p:txEl>
                                              <p:pRg st="4" end="4"/>
                                            </p:txEl>
                                          </p:spTgt>
                                        </p:tgtEl>
                                        <p:attrNameLst>
                                          <p:attrName>style.visibility</p:attrName>
                                        </p:attrNameLst>
                                      </p:cBhvr>
                                      <p:to>
                                        <p:strVal val="visible"/>
                                      </p:to>
                                    </p:set>
                                    <p:animEffect transition="in" filter="fade">
                                      <p:cBhvr>
                                        <p:cTn id="35" dur="1000"/>
                                        <p:tgtEl>
                                          <p:spTgt spid="3073">
                                            <p:txEl>
                                              <p:pRg st="4" end="4"/>
                                            </p:txEl>
                                          </p:spTgt>
                                        </p:tgtEl>
                                      </p:cBhvr>
                                    </p:animEffect>
                                    <p:anim calcmode="lin" valueType="num">
                                      <p:cBhvr>
                                        <p:cTn id="36" dur="1000" fill="hold"/>
                                        <p:tgtEl>
                                          <p:spTgt spid="307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07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073">
                                            <p:txEl>
                                              <p:pRg st="5" end="5"/>
                                            </p:txEl>
                                          </p:spTgt>
                                        </p:tgtEl>
                                        <p:attrNameLst>
                                          <p:attrName>style.visibility</p:attrName>
                                        </p:attrNameLst>
                                      </p:cBhvr>
                                      <p:to>
                                        <p:strVal val="visible"/>
                                      </p:to>
                                    </p:set>
                                    <p:animEffect transition="in" filter="fade">
                                      <p:cBhvr>
                                        <p:cTn id="42" dur="1000"/>
                                        <p:tgtEl>
                                          <p:spTgt spid="3073">
                                            <p:txEl>
                                              <p:pRg st="5" end="5"/>
                                            </p:txEl>
                                          </p:spTgt>
                                        </p:tgtEl>
                                      </p:cBhvr>
                                    </p:animEffect>
                                    <p:anim calcmode="lin" valueType="num">
                                      <p:cBhvr>
                                        <p:cTn id="43" dur="1000" fill="hold"/>
                                        <p:tgtEl>
                                          <p:spTgt spid="307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07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073">
                                            <p:txEl>
                                              <p:pRg st="6" end="6"/>
                                            </p:txEl>
                                          </p:spTgt>
                                        </p:tgtEl>
                                        <p:attrNameLst>
                                          <p:attrName>style.visibility</p:attrName>
                                        </p:attrNameLst>
                                      </p:cBhvr>
                                      <p:to>
                                        <p:strVal val="visible"/>
                                      </p:to>
                                    </p:set>
                                    <p:animEffect transition="in" filter="fade">
                                      <p:cBhvr>
                                        <p:cTn id="49" dur="1000"/>
                                        <p:tgtEl>
                                          <p:spTgt spid="3073">
                                            <p:txEl>
                                              <p:pRg st="6" end="6"/>
                                            </p:txEl>
                                          </p:spTgt>
                                        </p:tgtEl>
                                      </p:cBhvr>
                                    </p:animEffect>
                                    <p:anim calcmode="lin" valueType="num">
                                      <p:cBhvr>
                                        <p:cTn id="50" dur="1000" fill="hold"/>
                                        <p:tgtEl>
                                          <p:spTgt spid="307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07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073">
                                            <p:txEl>
                                              <p:pRg st="7" end="7"/>
                                            </p:txEl>
                                          </p:spTgt>
                                        </p:tgtEl>
                                        <p:attrNameLst>
                                          <p:attrName>style.visibility</p:attrName>
                                        </p:attrNameLst>
                                      </p:cBhvr>
                                      <p:to>
                                        <p:strVal val="visible"/>
                                      </p:to>
                                    </p:set>
                                    <p:animEffect transition="in" filter="fade">
                                      <p:cBhvr>
                                        <p:cTn id="56" dur="1000"/>
                                        <p:tgtEl>
                                          <p:spTgt spid="3073">
                                            <p:txEl>
                                              <p:pRg st="7" end="7"/>
                                            </p:txEl>
                                          </p:spTgt>
                                        </p:tgtEl>
                                      </p:cBhvr>
                                    </p:animEffect>
                                    <p:anim calcmode="lin" valueType="num">
                                      <p:cBhvr>
                                        <p:cTn id="57" dur="1000" fill="hold"/>
                                        <p:tgtEl>
                                          <p:spTgt spid="307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07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 grpId="0" build="p"/>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3" name="Content Placeholder 1"/>
          <p:cNvSpPr>
            <a:spLocks noGrp="1"/>
          </p:cNvSpPr>
          <p:nvPr>
            <p:ph idx="10"/>
          </p:nvPr>
        </p:nvSpPr>
        <p:spPr>
          <a:xfrm>
            <a:off x="233926" y="302381"/>
            <a:ext cx="8655261" cy="4911621"/>
          </a:xfrm>
        </p:spPr>
        <p:txBody>
          <a:bodyPr anchor="t"/>
          <a:lstStyle/>
          <a:p>
            <a:pPr marL="738188" indent="-730250" algn="l">
              <a:buNone/>
            </a:pPr>
            <a:r>
              <a:rPr lang="en-US" sz="4500" b="1" spc="-100" dirty="0" smtClean="0">
                <a:solidFill>
                  <a:schemeClr val="tx1"/>
                </a:solidFill>
                <a:latin typeface="Calibri" pitchFamily="34" charset="0"/>
              </a:rPr>
              <a:t>III. “For you died, and your life is hidden with Christ in God” (</a:t>
            </a:r>
            <a:r>
              <a:rPr lang="en-US" sz="4500" b="1" spc="-100" dirty="0" err="1" smtClean="0">
                <a:solidFill>
                  <a:schemeClr val="tx1"/>
                </a:solidFill>
                <a:latin typeface="Calibri" pitchFamily="34" charset="0"/>
              </a:rPr>
              <a:t>v</a:t>
            </a:r>
            <a:r>
              <a:rPr lang="en-US" sz="4500" b="1" spc="-100" dirty="0" smtClean="0">
                <a:solidFill>
                  <a:schemeClr val="tx1"/>
                </a:solidFill>
                <a:latin typeface="Calibri" pitchFamily="34" charset="0"/>
              </a:rPr>
              <a:t>. 3).</a:t>
            </a:r>
            <a:endParaRPr lang="en-US" sz="3500" b="1" spc="-100" dirty="0" smtClean="0">
              <a:solidFill>
                <a:schemeClr val="tx1"/>
              </a:solidFill>
              <a:latin typeface="Calibri" pitchFamily="34" charset="0"/>
            </a:endParaRPr>
          </a:p>
          <a:p>
            <a:pPr marL="922337" lvl="1" indent="-514350" algn="l">
              <a:buAutoNum type="alphaUcPeriod"/>
            </a:pPr>
            <a:r>
              <a:rPr lang="en-US" sz="3100" dirty="0" smtClean="0">
                <a:solidFill>
                  <a:schemeClr val="tx1"/>
                </a:solidFill>
                <a:latin typeface="Arial" pitchFamily="34" charset="0"/>
                <a:ea typeface="ＭＳ Ｐゴシック" pitchFamily="34" charset="-128"/>
              </a:rPr>
              <a:t>In conversion our old self dies.</a:t>
            </a:r>
          </a:p>
          <a:p>
            <a:pPr marL="1089025" lvl="2" indent="-282575" algn="l"/>
            <a:r>
              <a:rPr lang="en-US" sz="2700" spc="-100" dirty="0" smtClean="0">
                <a:solidFill>
                  <a:schemeClr val="tx1"/>
                </a:solidFill>
                <a:latin typeface="Arial" pitchFamily="34" charset="0"/>
                <a:ea typeface="ＭＳ Ｐゴシック" pitchFamily="34" charset="-128"/>
              </a:rPr>
              <a:t>“Buried with Him through baptism ” (Col. 2:11-13).</a:t>
            </a:r>
            <a:r>
              <a:rPr lang="en-US" sz="2700" dirty="0" smtClean="0">
                <a:solidFill>
                  <a:schemeClr val="tx1"/>
                </a:solidFill>
                <a:latin typeface="Arial" pitchFamily="34" charset="0"/>
                <a:ea typeface="ＭＳ Ｐゴシック" pitchFamily="34" charset="-128"/>
              </a:rPr>
              <a:t> </a:t>
            </a:r>
          </a:p>
          <a:p>
            <a:pPr marL="922337" lvl="1" indent="-514350" algn="l">
              <a:buFont typeface="+mj-lt"/>
              <a:buAutoNum type="alphaUcPeriod"/>
            </a:pPr>
            <a:r>
              <a:rPr lang="en-US" sz="3100" dirty="0" smtClean="0">
                <a:solidFill>
                  <a:schemeClr val="tx1"/>
                </a:solidFill>
                <a:latin typeface="Arial" pitchFamily="34" charset="0"/>
                <a:ea typeface="ＭＳ Ｐゴシック" pitchFamily="34" charset="-128"/>
              </a:rPr>
              <a:t>God can still see the sins of a Christian.</a:t>
            </a:r>
          </a:p>
          <a:p>
            <a:pPr marL="1089025" lvl="2" indent="-282575" algn="l"/>
            <a:r>
              <a:rPr lang="en-US" sz="2700" spc="-100" dirty="0" smtClean="0">
                <a:solidFill>
                  <a:schemeClr val="tx1"/>
                </a:solidFill>
                <a:latin typeface="Arial" pitchFamily="34" charset="0"/>
                <a:ea typeface="ＭＳ Ｐゴシック" pitchFamily="34" charset="-128"/>
              </a:rPr>
              <a:t>Being entangled and overcome (2 Pet. 2:20-22). </a:t>
            </a:r>
          </a:p>
          <a:p>
            <a:pPr marL="920750" lvl="1" indent="-514350" algn="l">
              <a:buFont typeface="+mj-lt"/>
              <a:buAutoNum type="alphaUcPeriod"/>
            </a:pPr>
            <a:r>
              <a:rPr lang="en-US" sz="3100" spc="-100" dirty="0" smtClean="0">
                <a:solidFill>
                  <a:schemeClr val="tx1"/>
                </a:solidFill>
                <a:latin typeface="Arial" pitchFamily="34" charset="0"/>
                <a:ea typeface="ＭＳ Ｐゴシック" pitchFamily="34" charset="-128"/>
              </a:rPr>
              <a:t>We must deny ourselves.</a:t>
            </a:r>
          </a:p>
          <a:p>
            <a:pPr marL="1320800" lvl="2" indent="-514350" algn="l"/>
            <a:r>
              <a:rPr lang="en-US" sz="2700" spc="-100" dirty="0" smtClean="0">
                <a:solidFill>
                  <a:schemeClr val="tx1"/>
                </a:solidFill>
                <a:latin typeface="Arial" pitchFamily="34" charset="0"/>
                <a:ea typeface="ＭＳ Ｐゴシック" pitchFamily="34" charset="-128"/>
              </a:rPr>
              <a:t>Christ lives in the Christian (Gal. 2:20).</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073">
                                            <p:txEl>
                                              <p:pRg st="0" end="0"/>
                                            </p:txEl>
                                          </p:spTgt>
                                        </p:tgtEl>
                                        <p:attrNameLst>
                                          <p:attrName>style.visibility</p:attrName>
                                        </p:attrNameLst>
                                      </p:cBhvr>
                                      <p:to>
                                        <p:strVal val="visible"/>
                                      </p:to>
                                    </p:set>
                                    <p:anim calcmode="lin" valueType="num">
                                      <p:cBhvr>
                                        <p:cTn id="7" dur="1000" fill="hold"/>
                                        <p:tgtEl>
                                          <p:spTgt spid="3073">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307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07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073">
                                            <p:txEl>
                                              <p:pRg st="1" end="1"/>
                                            </p:txEl>
                                          </p:spTgt>
                                        </p:tgtEl>
                                        <p:attrNameLst>
                                          <p:attrName>style.visibility</p:attrName>
                                        </p:attrNameLst>
                                      </p:cBhvr>
                                      <p:to>
                                        <p:strVal val="visible"/>
                                      </p:to>
                                    </p:set>
                                    <p:animEffect transition="in" filter="fade">
                                      <p:cBhvr>
                                        <p:cTn id="14" dur="1000"/>
                                        <p:tgtEl>
                                          <p:spTgt spid="3073">
                                            <p:txEl>
                                              <p:pRg st="1" end="1"/>
                                            </p:txEl>
                                          </p:spTgt>
                                        </p:tgtEl>
                                      </p:cBhvr>
                                    </p:animEffect>
                                    <p:anim calcmode="lin" valueType="num">
                                      <p:cBhvr>
                                        <p:cTn id="15" dur="1000" fill="hold"/>
                                        <p:tgtEl>
                                          <p:spTgt spid="307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07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073">
                                            <p:txEl>
                                              <p:pRg st="2" end="2"/>
                                            </p:txEl>
                                          </p:spTgt>
                                        </p:tgtEl>
                                        <p:attrNameLst>
                                          <p:attrName>style.visibility</p:attrName>
                                        </p:attrNameLst>
                                      </p:cBhvr>
                                      <p:to>
                                        <p:strVal val="visible"/>
                                      </p:to>
                                    </p:set>
                                    <p:animEffect transition="in" filter="fade">
                                      <p:cBhvr>
                                        <p:cTn id="21" dur="1000"/>
                                        <p:tgtEl>
                                          <p:spTgt spid="3073">
                                            <p:txEl>
                                              <p:pRg st="2" end="2"/>
                                            </p:txEl>
                                          </p:spTgt>
                                        </p:tgtEl>
                                      </p:cBhvr>
                                    </p:animEffect>
                                    <p:anim calcmode="lin" valueType="num">
                                      <p:cBhvr>
                                        <p:cTn id="22" dur="1000" fill="hold"/>
                                        <p:tgtEl>
                                          <p:spTgt spid="307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07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073">
                                            <p:txEl>
                                              <p:pRg st="3" end="3"/>
                                            </p:txEl>
                                          </p:spTgt>
                                        </p:tgtEl>
                                        <p:attrNameLst>
                                          <p:attrName>style.visibility</p:attrName>
                                        </p:attrNameLst>
                                      </p:cBhvr>
                                      <p:to>
                                        <p:strVal val="visible"/>
                                      </p:to>
                                    </p:set>
                                    <p:animEffect transition="in" filter="fade">
                                      <p:cBhvr>
                                        <p:cTn id="28" dur="1000"/>
                                        <p:tgtEl>
                                          <p:spTgt spid="3073">
                                            <p:txEl>
                                              <p:pRg st="3" end="3"/>
                                            </p:txEl>
                                          </p:spTgt>
                                        </p:tgtEl>
                                      </p:cBhvr>
                                    </p:animEffect>
                                    <p:anim calcmode="lin" valueType="num">
                                      <p:cBhvr>
                                        <p:cTn id="29" dur="1000" fill="hold"/>
                                        <p:tgtEl>
                                          <p:spTgt spid="307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07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073">
                                            <p:txEl>
                                              <p:pRg st="4" end="4"/>
                                            </p:txEl>
                                          </p:spTgt>
                                        </p:tgtEl>
                                        <p:attrNameLst>
                                          <p:attrName>style.visibility</p:attrName>
                                        </p:attrNameLst>
                                      </p:cBhvr>
                                      <p:to>
                                        <p:strVal val="visible"/>
                                      </p:to>
                                    </p:set>
                                    <p:animEffect transition="in" filter="fade">
                                      <p:cBhvr>
                                        <p:cTn id="35" dur="1000"/>
                                        <p:tgtEl>
                                          <p:spTgt spid="3073">
                                            <p:txEl>
                                              <p:pRg st="4" end="4"/>
                                            </p:txEl>
                                          </p:spTgt>
                                        </p:tgtEl>
                                      </p:cBhvr>
                                    </p:animEffect>
                                    <p:anim calcmode="lin" valueType="num">
                                      <p:cBhvr>
                                        <p:cTn id="36" dur="1000" fill="hold"/>
                                        <p:tgtEl>
                                          <p:spTgt spid="307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07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073">
                                            <p:txEl>
                                              <p:pRg st="5" end="5"/>
                                            </p:txEl>
                                          </p:spTgt>
                                        </p:tgtEl>
                                        <p:attrNameLst>
                                          <p:attrName>style.visibility</p:attrName>
                                        </p:attrNameLst>
                                      </p:cBhvr>
                                      <p:to>
                                        <p:strVal val="visible"/>
                                      </p:to>
                                    </p:set>
                                    <p:animEffect transition="in" filter="fade">
                                      <p:cBhvr>
                                        <p:cTn id="42" dur="1000"/>
                                        <p:tgtEl>
                                          <p:spTgt spid="3073">
                                            <p:txEl>
                                              <p:pRg st="5" end="5"/>
                                            </p:txEl>
                                          </p:spTgt>
                                        </p:tgtEl>
                                      </p:cBhvr>
                                    </p:animEffect>
                                    <p:anim calcmode="lin" valueType="num">
                                      <p:cBhvr>
                                        <p:cTn id="43" dur="1000" fill="hold"/>
                                        <p:tgtEl>
                                          <p:spTgt spid="307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07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073">
                                            <p:txEl>
                                              <p:pRg st="6" end="6"/>
                                            </p:txEl>
                                          </p:spTgt>
                                        </p:tgtEl>
                                        <p:attrNameLst>
                                          <p:attrName>style.visibility</p:attrName>
                                        </p:attrNameLst>
                                      </p:cBhvr>
                                      <p:to>
                                        <p:strVal val="visible"/>
                                      </p:to>
                                    </p:set>
                                    <p:animEffect transition="in" filter="fade">
                                      <p:cBhvr>
                                        <p:cTn id="49" dur="1000"/>
                                        <p:tgtEl>
                                          <p:spTgt spid="3073">
                                            <p:txEl>
                                              <p:pRg st="6" end="6"/>
                                            </p:txEl>
                                          </p:spTgt>
                                        </p:tgtEl>
                                      </p:cBhvr>
                                    </p:animEffect>
                                    <p:anim calcmode="lin" valueType="num">
                                      <p:cBhvr>
                                        <p:cTn id="50" dur="1000" fill="hold"/>
                                        <p:tgtEl>
                                          <p:spTgt spid="307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07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 grpId="0" build="p"/>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3" name="Content Placeholder 1"/>
          <p:cNvSpPr>
            <a:spLocks noGrp="1"/>
          </p:cNvSpPr>
          <p:nvPr>
            <p:ph idx="10"/>
          </p:nvPr>
        </p:nvSpPr>
        <p:spPr>
          <a:xfrm>
            <a:off x="233926" y="302381"/>
            <a:ext cx="8655261" cy="4911621"/>
          </a:xfrm>
        </p:spPr>
        <p:txBody>
          <a:bodyPr anchor="t"/>
          <a:lstStyle/>
          <a:p>
            <a:pPr marL="738188" indent="-730250" algn="l">
              <a:buNone/>
            </a:pPr>
            <a:r>
              <a:rPr lang="en-US" sz="4500" b="1" spc="-100" dirty="0" smtClean="0">
                <a:solidFill>
                  <a:schemeClr val="tx1"/>
                </a:solidFill>
                <a:latin typeface="Calibri" pitchFamily="34" charset="0"/>
              </a:rPr>
              <a:t>IV. “You also will appear with Him in glory” (</a:t>
            </a:r>
            <a:r>
              <a:rPr lang="en-US" sz="4500" b="1" spc="-100" dirty="0" err="1" smtClean="0">
                <a:solidFill>
                  <a:schemeClr val="tx1"/>
                </a:solidFill>
                <a:latin typeface="Calibri" pitchFamily="34" charset="0"/>
              </a:rPr>
              <a:t>v</a:t>
            </a:r>
            <a:r>
              <a:rPr lang="en-US" sz="4500" b="1" spc="-100" dirty="0" smtClean="0">
                <a:solidFill>
                  <a:schemeClr val="tx1"/>
                </a:solidFill>
                <a:latin typeface="Calibri" pitchFamily="34" charset="0"/>
              </a:rPr>
              <a:t>. 4).</a:t>
            </a:r>
            <a:endParaRPr lang="en-US" sz="3500" b="1" spc="-100" dirty="0" smtClean="0">
              <a:solidFill>
                <a:schemeClr val="tx1"/>
              </a:solidFill>
              <a:latin typeface="Calibri" pitchFamily="34" charset="0"/>
            </a:endParaRPr>
          </a:p>
          <a:p>
            <a:pPr marL="922337" lvl="1" indent="-514350" algn="l">
              <a:buAutoNum type="alphaUcPeriod"/>
            </a:pPr>
            <a:r>
              <a:rPr lang="en-US" sz="3100" dirty="0" smtClean="0">
                <a:solidFill>
                  <a:schemeClr val="tx1"/>
                </a:solidFill>
                <a:latin typeface="Arial" pitchFamily="34" charset="0"/>
                <a:ea typeface="ＭＳ Ｐゴシック" pitchFamily="34" charset="-128"/>
              </a:rPr>
              <a:t>We must look toward the time of this glory.</a:t>
            </a:r>
          </a:p>
          <a:p>
            <a:pPr marL="1089025" lvl="2" indent="-282575" algn="l"/>
            <a:r>
              <a:rPr lang="en-US" sz="2700" spc="-100" dirty="0" smtClean="0">
                <a:solidFill>
                  <a:schemeClr val="tx1"/>
                </a:solidFill>
                <a:latin typeface="Arial" pitchFamily="34" charset="0"/>
                <a:ea typeface="ＭＳ Ｐゴシック" pitchFamily="34" charset="-128"/>
              </a:rPr>
              <a:t>Christians are glorified in Christ (Rom. 8:28-30).</a:t>
            </a:r>
          </a:p>
          <a:p>
            <a:pPr marL="1089025" lvl="2" indent="-282575" algn="l"/>
            <a:r>
              <a:rPr lang="en-US" sz="2700" spc="-100" dirty="0" smtClean="0">
                <a:solidFill>
                  <a:schemeClr val="tx1"/>
                </a:solidFill>
                <a:latin typeface="Arial" pitchFamily="34" charset="0"/>
                <a:ea typeface="ＭＳ Ｐゴシック" pitchFamily="34" charset="-128"/>
              </a:rPr>
              <a:t>There is a glory yet to come (Rom. 8:16-19). </a:t>
            </a:r>
            <a:r>
              <a:rPr lang="en-US" sz="2700" dirty="0" smtClean="0">
                <a:solidFill>
                  <a:schemeClr val="tx1"/>
                </a:solidFill>
                <a:latin typeface="Arial" pitchFamily="34" charset="0"/>
                <a:ea typeface="ＭＳ Ｐゴシック" pitchFamily="34" charset="-128"/>
              </a:rPr>
              <a:t> </a:t>
            </a:r>
          </a:p>
          <a:p>
            <a:pPr marL="922337" lvl="1" indent="-514350" algn="l">
              <a:buFont typeface="+mj-lt"/>
              <a:buAutoNum type="alphaUcPeriod"/>
            </a:pPr>
            <a:r>
              <a:rPr lang="en-US" sz="3100" dirty="0" smtClean="0">
                <a:solidFill>
                  <a:schemeClr val="tx1"/>
                </a:solidFill>
                <a:latin typeface="Arial" pitchFamily="34" charset="0"/>
                <a:ea typeface="ＭＳ Ｐゴシック" pitchFamily="34" charset="-128"/>
              </a:rPr>
              <a:t>When will this come?</a:t>
            </a:r>
          </a:p>
          <a:p>
            <a:pPr marL="1089025" lvl="2" indent="-282575" algn="l"/>
            <a:r>
              <a:rPr lang="en-US" sz="2700" spc="-100" dirty="0" smtClean="0">
                <a:solidFill>
                  <a:schemeClr val="tx1"/>
                </a:solidFill>
                <a:latin typeface="Arial" pitchFamily="34" charset="0"/>
                <a:ea typeface="ＭＳ Ｐゴシック" pitchFamily="34" charset="-128"/>
              </a:rPr>
              <a:t>“When Christ who is our life appears” (</a:t>
            </a:r>
            <a:r>
              <a:rPr lang="en-US" sz="2700" spc="-100" dirty="0" err="1" smtClean="0">
                <a:solidFill>
                  <a:schemeClr val="tx1"/>
                </a:solidFill>
                <a:latin typeface="Arial" pitchFamily="34" charset="0"/>
                <a:ea typeface="ＭＳ Ｐゴシック" pitchFamily="34" charset="-128"/>
              </a:rPr>
              <a:t>v</a:t>
            </a:r>
            <a:r>
              <a:rPr lang="en-US" sz="2700" spc="-100" dirty="0" smtClean="0">
                <a:solidFill>
                  <a:schemeClr val="tx1"/>
                </a:solidFill>
                <a:latin typeface="Arial" pitchFamily="34" charset="0"/>
                <a:ea typeface="ＭＳ Ｐゴシック" pitchFamily="34" charset="-128"/>
              </a:rPr>
              <a:t>. 4).</a:t>
            </a:r>
          </a:p>
          <a:p>
            <a:pPr marL="1089025" lvl="2" indent="-282575" algn="l"/>
            <a:r>
              <a:rPr lang="en-US" sz="2700" spc="-100" dirty="0" smtClean="0">
                <a:solidFill>
                  <a:schemeClr val="tx1"/>
                </a:solidFill>
                <a:latin typeface="Arial" pitchFamily="34" charset="0"/>
                <a:ea typeface="ＭＳ Ｐゴシック" pitchFamily="34" charset="-128"/>
              </a:rPr>
              <a:t>“When He comes, in that Day” (2 Thess. 1:6-10).  </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073">
                                            <p:txEl>
                                              <p:pRg st="0" end="0"/>
                                            </p:txEl>
                                          </p:spTgt>
                                        </p:tgtEl>
                                        <p:attrNameLst>
                                          <p:attrName>style.visibility</p:attrName>
                                        </p:attrNameLst>
                                      </p:cBhvr>
                                      <p:to>
                                        <p:strVal val="visible"/>
                                      </p:to>
                                    </p:set>
                                    <p:anim calcmode="lin" valueType="num">
                                      <p:cBhvr>
                                        <p:cTn id="7" dur="1000" fill="hold"/>
                                        <p:tgtEl>
                                          <p:spTgt spid="3073">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307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07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073">
                                            <p:txEl>
                                              <p:pRg st="1" end="1"/>
                                            </p:txEl>
                                          </p:spTgt>
                                        </p:tgtEl>
                                        <p:attrNameLst>
                                          <p:attrName>style.visibility</p:attrName>
                                        </p:attrNameLst>
                                      </p:cBhvr>
                                      <p:to>
                                        <p:strVal val="visible"/>
                                      </p:to>
                                    </p:set>
                                    <p:animEffect transition="in" filter="fade">
                                      <p:cBhvr>
                                        <p:cTn id="14" dur="1000"/>
                                        <p:tgtEl>
                                          <p:spTgt spid="3073">
                                            <p:txEl>
                                              <p:pRg st="1" end="1"/>
                                            </p:txEl>
                                          </p:spTgt>
                                        </p:tgtEl>
                                      </p:cBhvr>
                                    </p:animEffect>
                                    <p:anim calcmode="lin" valueType="num">
                                      <p:cBhvr>
                                        <p:cTn id="15" dur="1000" fill="hold"/>
                                        <p:tgtEl>
                                          <p:spTgt spid="307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07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073">
                                            <p:txEl>
                                              <p:pRg st="2" end="2"/>
                                            </p:txEl>
                                          </p:spTgt>
                                        </p:tgtEl>
                                        <p:attrNameLst>
                                          <p:attrName>style.visibility</p:attrName>
                                        </p:attrNameLst>
                                      </p:cBhvr>
                                      <p:to>
                                        <p:strVal val="visible"/>
                                      </p:to>
                                    </p:set>
                                    <p:animEffect transition="in" filter="fade">
                                      <p:cBhvr>
                                        <p:cTn id="21" dur="1000"/>
                                        <p:tgtEl>
                                          <p:spTgt spid="3073">
                                            <p:txEl>
                                              <p:pRg st="2" end="2"/>
                                            </p:txEl>
                                          </p:spTgt>
                                        </p:tgtEl>
                                      </p:cBhvr>
                                    </p:animEffect>
                                    <p:anim calcmode="lin" valueType="num">
                                      <p:cBhvr>
                                        <p:cTn id="22" dur="1000" fill="hold"/>
                                        <p:tgtEl>
                                          <p:spTgt spid="307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07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073">
                                            <p:txEl>
                                              <p:pRg st="3" end="3"/>
                                            </p:txEl>
                                          </p:spTgt>
                                        </p:tgtEl>
                                        <p:attrNameLst>
                                          <p:attrName>style.visibility</p:attrName>
                                        </p:attrNameLst>
                                      </p:cBhvr>
                                      <p:to>
                                        <p:strVal val="visible"/>
                                      </p:to>
                                    </p:set>
                                    <p:animEffect transition="in" filter="fade">
                                      <p:cBhvr>
                                        <p:cTn id="28" dur="1000"/>
                                        <p:tgtEl>
                                          <p:spTgt spid="3073">
                                            <p:txEl>
                                              <p:pRg st="3" end="3"/>
                                            </p:txEl>
                                          </p:spTgt>
                                        </p:tgtEl>
                                      </p:cBhvr>
                                    </p:animEffect>
                                    <p:anim calcmode="lin" valueType="num">
                                      <p:cBhvr>
                                        <p:cTn id="29" dur="1000" fill="hold"/>
                                        <p:tgtEl>
                                          <p:spTgt spid="307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07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073">
                                            <p:txEl>
                                              <p:pRg st="4" end="4"/>
                                            </p:txEl>
                                          </p:spTgt>
                                        </p:tgtEl>
                                        <p:attrNameLst>
                                          <p:attrName>style.visibility</p:attrName>
                                        </p:attrNameLst>
                                      </p:cBhvr>
                                      <p:to>
                                        <p:strVal val="visible"/>
                                      </p:to>
                                    </p:set>
                                    <p:animEffect transition="in" filter="fade">
                                      <p:cBhvr>
                                        <p:cTn id="35" dur="1000"/>
                                        <p:tgtEl>
                                          <p:spTgt spid="3073">
                                            <p:txEl>
                                              <p:pRg st="4" end="4"/>
                                            </p:txEl>
                                          </p:spTgt>
                                        </p:tgtEl>
                                      </p:cBhvr>
                                    </p:animEffect>
                                    <p:anim calcmode="lin" valueType="num">
                                      <p:cBhvr>
                                        <p:cTn id="36" dur="1000" fill="hold"/>
                                        <p:tgtEl>
                                          <p:spTgt spid="307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07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073">
                                            <p:txEl>
                                              <p:pRg st="5" end="5"/>
                                            </p:txEl>
                                          </p:spTgt>
                                        </p:tgtEl>
                                        <p:attrNameLst>
                                          <p:attrName>style.visibility</p:attrName>
                                        </p:attrNameLst>
                                      </p:cBhvr>
                                      <p:to>
                                        <p:strVal val="visible"/>
                                      </p:to>
                                    </p:set>
                                    <p:animEffect transition="in" filter="fade">
                                      <p:cBhvr>
                                        <p:cTn id="42" dur="1000"/>
                                        <p:tgtEl>
                                          <p:spTgt spid="3073">
                                            <p:txEl>
                                              <p:pRg st="5" end="5"/>
                                            </p:txEl>
                                          </p:spTgt>
                                        </p:tgtEl>
                                      </p:cBhvr>
                                    </p:animEffect>
                                    <p:anim calcmode="lin" valueType="num">
                                      <p:cBhvr>
                                        <p:cTn id="43" dur="1000" fill="hold"/>
                                        <p:tgtEl>
                                          <p:spTgt spid="307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07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073">
                                            <p:txEl>
                                              <p:pRg st="6" end="6"/>
                                            </p:txEl>
                                          </p:spTgt>
                                        </p:tgtEl>
                                        <p:attrNameLst>
                                          <p:attrName>style.visibility</p:attrName>
                                        </p:attrNameLst>
                                      </p:cBhvr>
                                      <p:to>
                                        <p:strVal val="visible"/>
                                      </p:to>
                                    </p:set>
                                    <p:animEffect transition="in" filter="fade">
                                      <p:cBhvr>
                                        <p:cTn id="49" dur="1000"/>
                                        <p:tgtEl>
                                          <p:spTgt spid="3073">
                                            <p:txEl>
                                              <p:pRg st="6" end="6"/>
                                            </p:txEl>
                                          </p:spTgt>
                                        </p:tgtEl>
                                      </p:cBhvr>
                                    </p:animEffect>
                                    <p:anim calcmode="lin" valueType="num">
                                      <p:cBhvr>
                                        <p:cTn id="50" dur="1000" fill="hold"/>
                                        <p:tgtEl>
                                          <p:spTgt spid="307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07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
      <a:majorFont>
        <a:latin typeface="Calibri"/>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23403</TotalTime>
  <Words>497</Words>
  <Application>Microsoft Macintosh PowerPoint</Application>
  <PresentationFormat>On-screen Show (4:3)</PresentationFormat>
  <Paragraphs>31</Paragraphs>
  <Slides>7</Slides>
  <Notes>0</Notes>
  <HiddenSlides>0</HiddenSlides>
  <MMClips>0</MMClips>
  <ScaleCrop>false</ScaleCrop>
  <HeadingPairs>
    <vt:vector size="4" baseType="variant">
      <vt:variant>
        <vt:lpstr>Design Template</vt:lpstr>
      </vt:variant>
      <vt:variant>
        <vt:i4>1</vt:i4>
      </vt:variant>
      <vt:variant>
        <vt:lpstr>Slide Titles</vt:lpstr>
      </vt:variant>
      <vt:variant>
        <vt:i4>7</vt:i4>
      </vt:variant>
    </vt:vector>
  </HeadingPairs>
  <TitlesOfParts>
    <vt:vector size="8" baseType="lpstr">
      <vt:lpstr>Office Theme</vt:lpstr>
      <vt:lpstr>Slide 1</vt:lpstr>
      <vt:lpstr>Slide 2</vt:lpstr>
      <vt:lpstr>Slide 3</vt:lpstr>
      <vt:lpstr>Slide 4</vt:lpstr>
      <vt:lpstr>Slide 5</vt:lpstr>
      <vt:lpstr>Slide 6</vt:lpstr>
      <vt:lpstr>Slide 7</vt:lpstr>
    </vt:vector>
  </TitlesOfParts>
  <Company>Graceway Media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Brown</dc:creator>
  <cp:lastModifiedBy>Kyle Pope</cp:lastModifiedBy>
  <cp:revision>336</cp:revision>
  <dcterms:created xsi:type="dcterms:W3CDTF">2014-10-20T23:19:22Z</dcterms:created>
  <dcterms:modified xsi:type="dcterms:W3CDTF">2014-10-20T23:19:40Z</dcterms:modified>
</cp:coreProperties>
</file>