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Layouts/slideLayout17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autoCompressPictures="0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767"/>
    </p:ext>
    <p:ext uri="{FD5EFAAD-0ECE-453E-9831-46B23BE46B34}">
      <p15:chartTrackingRefBased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360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1619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300" y="1871134"/>
            <a:ext cx="5111752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300" y="3657597"/>
            <a:ext cx="5111752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7425" y="5037663"/>
            <a:ext cx="673100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298" y="5037663"/>
            <a:ext cx="3910976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7677" y="5037663"/>
            <a:ext cx="413375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299" y="3522131"/>
            <a:ext cx="5111751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7127" y="2421466"/>
            <a:ext cx="7055474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pPr/>
              <a:t>12/14/16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752606"/>
            <a:ext cx="6119016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1" y="3846054"/>
            <a:ext cx="6119018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509542" y="3710585"/>
            <a:ext cx="612253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47127" y="2421466"/>
            <a:ext cx="705547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2560320"/>
            <a:ext cx="3538728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2560320"/>
            <a:ext cx="3538728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pPr/>
              <a:t>12/14/16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2658533"/>
            <a:ext cx="353872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3243265"/>
            <a:ext cx="3538728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2658533"/>
            <a:ext cx="353872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3243265"/>
            <a:ext cx="3538728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047127" y="2421466"/>
            <a:ext cx="705547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2421466"/>
            <a:ext cx="705547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60" y="1388534"/>
            <a:ext cx="278884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2" y="982134"/>
            <a:ext cx="4102100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60" y="3031065"/>
            <a:ext cx="2788841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047127" y="2912533"/>
            <a:ext cx="263587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883832"/>
            <a:ext cx="4681362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5" y="1041400"/>
            <a:ext cx="2297510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3255432"/>
            <a:ext cx="4681362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4815415"/>
            <a:ext cx="7207250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1041402"/>
            <a:ext cx="7579479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5382153"/>
            <a:ext cx="7207250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2" y="982132"/>
            <a:ext cx="7194549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2" y="4343402"/>
            <a:ext cx="7194549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4140199"/>
            <a:ext cx="705547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1" y="982132"/>
            <a:ext cx="6972299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10" y="3352800"/>
            <a:ext cx="66294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4343402"/>
            <a:ext cx="7207250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46510" y="879961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0200" y="282787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047127" y="4140199"/>
            <a:ext cx="705547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3308581"/>
            <a:ext cx="7207251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4777381"/>
            <a:ext cx="720725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1" y="982132"/>
            <a:ext cx="6972299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971552" y="3639312"/>
            <a:ext cx="7207251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4529667"/>
            <a:ext cx="7207251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46510" y="879961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0200" y="2599261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047127" y="3429000"/>
            <a:ext cx="705547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7250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971552" y="3630168"/>
            <a:ext cx="7207251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4470402"/>
            <a:ext cx="7207253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3429000"/>
            <a:ext cx="705547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2421466"/>
            <a:ext cx="705547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19" y="982134"/>
            <a:ext cx="1418171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50" y="982132"/>
            <a:ext cx="5574769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647918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1619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552" y="982135"/>
            <a:ext cx="7200897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2556932"/>
            <a:ext cx="7200897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126" y="5969000"/>
            <a:ext cx="12001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2" y="5969000"/>
            <a:ext cx="547942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5427" y="5969000"/>
            <a:ext cx="40702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jsaunders.blogspot.com/2013/01/twelve-good-arguments-atheists-advance.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9570" y="1890350"/>
            <a:ext cx="740532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 Peter 3:13-15 </a:t>
            </a:r>
          </a:p>
          <a:p>
            <a:r>
              <a:rPr lang="en-US" sz="2400" dirty="0"/>
              <a:t>“Who is there to harm you if you prove zealous for what is good? </a:t>
            </a:r>
            <a:r>
              <a:rPr lang="en-US" sz="2400" baseline="30000" dirty="0"/>
              <a:t>14 </a:t>
            </a:r>
            <a:r>
              <a:rPr lang="en-US" sz="2400" dirty="0"/>
              <a:t>But even if you should suffer for the sake of righteousness, you are blessed. </a:t>
            </a:r>
            <a:r>
              <a:rPr lang="en-US" sz="2400" cap="small" dirty="0"/>
              <a:t>And do not fear their</a:t>
            </a:r>
            <a:r>
              <a:rPr lang="en-US" sz="2400" dirty="0"/>
              <a:t> </a:t>
            </a:r>
            <a:r>
              <a:rPr lang="en-US" sz="2400" cap="small" dirty="0"/>
              <a:t>intimidation, and do not be troubled</a:t>
            </a:r>
            <a:r>
              <a:rPr lang="en-US" sz="2400" dirty="0"/>
              <a:t>, </a:t>
            </a:r>
            <a:r>
              <a:rPr lang="en-US" sz="2400" baseline="30000" dirty="0"/>
              <a:t>15 </a:t>
            </a:r>
            <a:r>
              <a:rPr lang="en-US" sz="2400" dirty="0"/>
              <a:t>but sanctify Christ as Lord in your hearts, always </a:t>
            </a:r>
            <a:r>
              <a:rPr lang="en-US" sz="2400" i="1" dirty="0"/>
              <a:t>being</a:t>
            </a:r>
            <a:r>
              <a:rPr lang="en-US" sz="2400" dirty="0"/>
              <a:t> ready to make a defense to everyone who asks you to give an account for the hope that is in you, yet with gentleness and reverence”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6567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1298655"/>
            <a:ext cx="7200897" cy="1303867"/>
          </a:xfrm>
        </p:spPr>
        <p:txBody>
          <a:bodyPr>
            <a:normAutofit fontScale="90000"/>
          </a:bodyPr>
          <a:lstStyle/>
          <a:p>
            <a:r>
              <a:rPr lang="en-US" sz="3100" u="sng" dirty="0">
                <a:hlinkClick r:id="rId2"/>
              </a:rPr>
              <a:t>http://pjsaunders.blogspot.com/2013/01/twelve-good-arguments-atheists-advance.html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2" y="2477797"/>
            <a:ext cx="7200897" cy="3799906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no longer necessary to invoke God as an explanation for anything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God of the Bible is a moral monster and restricts human freedom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Bible is full of errors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Miracles can’t happen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Christians cherry-pick what they want out of the Bible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Christianity may be true for you but it isn’t true for me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good God wouldn’t send people to Hell</a:t>
            </a: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8673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1298655"/>
            <a:ext cx="7200897" cy="1303867"/>
          </a:xfrm>
        </p:spPr>
        <p:txBody>
          <a:bodyPr>
            <a:normAutofit fontScale="90000"/>
          </a:bodyPr>
          <a:lstStyle/>
          <a:p>
            <a:r>
              <a:rPr lang="en-US" sz="4000" b="1" u="sng" dirty="0"/>
              <a:t>Common Atheistic Arguments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2" y="2477797"/>
            <a:ext cx="7200897" cy="3799906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no longer necessary to invoke God as an explanation for anything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God of the Bible is a moral monster and restricts human freedom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Bible is full of errors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Miracles can’t happen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Christians cherry-pick what they want out of the Bible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Christianity may be true for you but it isn’t true for me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good God wouldn’t send people to Hell</a:t>
            </a: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70071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1298655"/>
            <a:ext cx="7200897" cy="1303867"/>
          </a:xfrm>
        </p:spPr>
        <p:txBody>
          <a:bodyPr>
            <a:normAutofit fontScale="90000"/>
          </a:bodyPr>
          <a:lstStyle/>
          <a:p>
            <a:r>
              <a:rPr lang="en-US" b="1" u="sng" dirty="0"/>
              <a:t>Common Atheistic Arguments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2" y="2477797"/>
            <a:ext cx="7200897" cy="3799906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no longer necessary to invoke God as an explanation for anything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God of the Bible is a moral monster and restricts human freedom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Bible is full of errors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Miracles can’t happen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Christians cherry-pick what they want out of the Bible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Christianity may be true for you but it isn’t true for me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good God wouldn’t send people to Hell</a:t>
            </a: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41850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1298655"/>
            <a:ext cx="7200897" cy="1303867"/>
          </a:xfrm>
        </p:spPr>
        <p:txBody>
          <a:bodyPr>
            <a:normAutofit fontScale="90000"/>
          </a:bodyPr>
          <a:lstStyle/>
          <a:p>
            <a:r>
              <a:rPr lang="en-US" b="1" u="sng" dirty="0"/>
              <a:t>Common Atheistic Arguments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2" y="2477797"/>
            <a:ext cx="7200897" cy="3799906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no longer necessary to invoke God as an explanation for anything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God of the Bible is a moral monster and restricts human freedom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Bible is full of errors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Miracles can’t happen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Christians cherry-pick what they want out of the Bible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Christianity may be true for you but it isn’t true for me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good God wouldn’t send people to Hell</a:t>
            </a: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23528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1298655"/>
            <a:ext cx="7200897" cy="1303867"/>
          </a:xfrm>
        </p:spPr>
        <p:txBody>
          <a:bodyPr>
            <a:normAutofit fontScale="90000"/>
          </a:bodyPr>
          <a:lstStyle/>
          <a:p>
            <a:r>
              <a:rPr lang="en-US" b="1" u="sng" dirty="0"/>
              <a:t>Common Atheistic Arguments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2" y="2477797"/>
            <a:ext cx="7200897" cy="3799906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no longer necessary to invoke God as an explanation for anything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God of the Bible is a moral monster and restricts human freedom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Bible is full of errors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Miracles can’t happen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Christians cherry-pick what they want out of the Bible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Christianity may be true for you but it isn’t true for me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good God wouldn’t send people to Hell</a:t>
            </a: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99158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1298655"/>
            <a:ext cx="7200897" cy="1303867"/>
          </a:xfrm>
        </p:spPr>
        <p:txBody>
          <a:bodyPr>
            <a:normAutofit fontScale="90000"/>
          </a:bodyPr>
          <a:lstStyle/>
          <a:p>
            <a:r>
              <a:rPr lang="en-US" b="1" u="sng" dirty="0"/>
              <a:t>Common Atheistic Arguments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2" y="2477797"/>
            <a:ext cx="7200897" cy="3799906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no longer necessary to invoke God as an explanation for anything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God of the Bible is a moral monster and restricts human freedom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Bible is full of errors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Miracles can’t happen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Christians cherry-pick what they want out of the Bible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Christianity may be true for you but it isn’t true for me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good God wouldn’t send people to Hell</a:t>
            </a: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79383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1298655"/>
            <a:ext cx="7200897" cy="1303867"/>
          </a:xfrm>
        </p:spPr>
        <p:txBody>
          <a:bodyPr>
            <a:normAutofit fontScale="90000"/>
          </a:bodyPr>
          <a:lstStyle/>
          <a:p>
            <a:r>
              <a:rPr lang="en-US" b="1" u="sng" dirty="0"/>
              <a:t>Common Atheistic Arguments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2" y="2477797"/>
            <a:ext cx="7200897" cy="3799906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no longer necessary to invoke God as an explanation for anything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God of the Bible is a moral monster and restricts human freedom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Bible is full of errors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Miracles can’t happen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Christians cherry-pick what they want out of the Bible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Christianity may be true for you but it isn’t true for me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good God wouldn’t send people to Hell</a:t>
            </a: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47583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1298655"/>
            <a:ext cx="7200897" cy="1303867"/>
          </a:xfrm>
        </p:spPr>
        <p:txBody>
          <a:bodyPr>
            <a:normAutofit fontScale="90000"/>
          </a:bodyPr>
          <a:lstStyle/>
          <a:p>
            <a:r>
              <a:rPr lang="en-US" b="1" u="sng" dirty="0"/>
              <a:t>Common Atheistic Arguments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2" y="2477797"/>
            <a:ext cx="7200897" cy="3799906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no longer necessary to invoke God as an explanation for anything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God of the Bible is a moral monster and restricts human freedom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Bible is full of errors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Miracles can’t happen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Christians cherry-pick what they want out of the Bible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Christianity may be true for you but it isn’t true for me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good God wouldn’t send people to Hell</a:t>
            </a: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353487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104</TotalTime>
  <Words>671</Words>
  <Application>Microsoft Macintosh PowerPoint</Application>
  <PresentationFormat>On-screen Show (4:3)</PresentationFormat>
  <Paragraphs>82</Paragraphs>
  <Slides>9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Organic</vt:lpstr>
      <vt:lpstr>Slide 1</vt:lpstr>
      <vt:lpstr>http://pjsaunders.blogspot.com/2013/01/twelve-good-arguments-atheists-advance.html </vt:lpstr>
      <vt:lpstr>Common Atheistic Arguments </vt:lpstr>
      <vt:lpstr>Common Atheistic Arguments </vt:lpstr>
      <vt:lpstr>Common Atheistic Arguments </vt:lpstr>
      <vt:lpstr>Common Atheistic Arguments </vt:lpstr>
      <vt:lpstr>Common Atheistic Arguments </vt:lpstr>
      <vt:lpstr>Common Atheistic Arguments </vt:lpstr>
      <vt:lpstr>Common Atheistic Arguments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Brady McAlister</dc:creator>
  <cp:lastModifiedBy>Kyle Pope</cp:lastModifiedBy>
  <cp:revision>6</cp:revision>
  <dcterms:created xsi:type="dcterms:W3CDTF">2016-12-14T21:33:40Z</dcterms:created>
  <dcterms:modified xsi:type="dcterms:W3CDTF">2016-12-14T22:46:16Z</dcterms:modified>
</cp:coreProperties>
</file>