
<file path=[Content_Types].xml><?xml version="1.0" encoding="utf-8"?>
<Types xmlns="http://schemas.openxmlformats.org/package/2006/content-types">
  <Override PartName="/ppt/slides/slide3.xml" ContentType="application/vnd.openxmlformats-officedocument.presentationml.slide+xml"/>
  <Override PartName="/docProps/core.xml" ContentType="application/vnd.openxmlformats-package.core-properties+xml"/>
  <Override PartName="/ppt/slideLayouts/slideLayout6.xml" ContentType="application/vnd.openxmlformats-officedocument.presentationml.slideLayout+xml"/>
  <Default Extension="rels" ContentType="application/vnd.openxmlformats-package.relationships+xml"/>
  <Override PartName="/ppt/slides/slide5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Default Extension="png" ContentType="image/png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slideLayouts/slideLayout4.xml" ContentType="application/vnd.openxmlformats-officedocument.presentationml.slideLayout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94" d="100"/>
          <a:sy n="94" d="100"/>
        </p:scale>
        <p:origin x="-65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90600" y="6173787"/>
            <a:ext cx="2133600" cy="365125"/>
          </a:xfrm>
          <a:prstGeom prst="rect">
            <a:avLst/>
          </a:prstGeom>
        </p:spPr>
        <p:txBody>
          <a:bodyPr/>
          <a:lstStyle/>
          <a:p>
            <a:fld id="{7CFE3213-7D92-CD4C-9FA6-CE2C19B36405}" type="datetimeFigureOut">
              <a:rPr lang="en-US" smtClean="0"/>
              <a:pPr/>
              <a:t>12/17/17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DFAE744-5165-5F4F-8BAE-744C351483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90600" y="6173787"/>
            <a:ext cx="2133600" cy="365125"/>
          </a:xfrm>
          <a:prstGeom prst="rect">
            <a:avLst/>
          </a:prstGeom>
        </p:spPr>
        <p:txBody>
          <a:bodyPr/>
          <a:lstStyle/>
          <a:p>
            <a:fld id="{7CFE3213-7D92-CD4C-9FA6-CE2C19B36405}" type="datetimeFigureOut">
              <a:rPr lang="en-US" smtClean="0"/>
              <a:pPr/>
              <a:t>12/17/17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DFAE744-5165-5F4F-8BAE-744C351483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90600" y="6173787"/>
            <a:ext cx="2133600" cy="365125"/>
          </a:xfrm>
          <a:prstGeom prst="rect">
            <a:avLst/>
          </a:prstGeom>
        </p:spPr>
        <p:txBody>
          <a:bodyPr/>
          <a:lstStyle/>
          <a:p>
            <a:fld id="{7CFE3213-7D92-CD4C-9FA6-CE2C19B36405}" type="datetimeFigureOut">
              <a:rPr lang="en-US" smtClean="0"/>
              <a:pPr/>
              <a:t>12/17/17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DFAE744-5165-5F4F-8BAE-744C351483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90600" y="6173787"/>
            <a:ext cx="2133600" cy="365125"/>
          </a:xfrm>
          <a:prstGeom prst="rect">
            <a:avLst/>
          </a:prstGeom>
        </p:spPr>
        <p:txBody>
          <a:bodyPr/>
          <a:lstStyle/>
          <a:p>
            <a:fld id="{7CFE3213-7D92-CD4C-9FA6-CE2C19B36405}" type="datetimeFigureOut">
              <a:rPr lang="en-US" smtClean="0"/>
              <a:pPr/>
              <a:t>12/17/17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DFAE744-5165-5F4F-8BAE-744C351483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990600" y="6173787"/>
            <a:ext cx="2133600" cy="365125"/>
          </a:xfrm>
          <a:prstGeom prst="rect">
            <a:avLst/>
          </a:prstGeom>
        </p:spPr>
        <p:txBody>
          <a:bodyPr/>
          <a:lstStyle/>
          <a:p>
            <a:fld id="{7CFE3213-7D92-CD4C-9FA6-CE2C19B36405}" type="datetimeFigureOut">
              <a:rPr lang="en-US" smtClean="0"/>
              <a:pPr/>
              <a:t>12/17/17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DFAE744-5165-5F4F-8BAE-744C351483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90600" y="6173787"/>
            <a:ext cx="2133600" cy="365125"/>
          </a:xfrm>
          <a:prstGeom prst="rect">
            <a:avLst/>
          </a:prstGeom>
        </p:spPr>
        <p:txBody>
          <a:bodyPr/>
          <a:lstStyle/>
          <a:p>
            <a:fld id="{7CFE3213-7D92-CD4C-9FA6-CE2C19B36405}" type="datetimeFigureOut">
              <a:rPr lang="en-US" smtClean="0"/>
              <a:pPr/>
              <a:t>12/17/17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DFAE744-5165-5F4F-8BAE-744C351483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990600" y="6173787"/>
            <a:ext cx="2133600" cy="365125"/>
          </a:xfrm>
          <a:prstGeom prst="rect">
            <a:avLst/>
          </a:prstGeom>
        </p:spPr>
        <p:txBody>
          <a:bodyPr/>
          <a:lstStyle/>
          <a:p>
            <a:fld id="{7CFE3213-7D92-CD4C-9FA6-CE2C19B36405}" type="datetimeFigureOut">
              <a:rPr lang="en-US" smtClean="0"/>
              <a:pPr/>
              <a:t>12/17/17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DFAE744-5165-5F4F-8BAE-744C351483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90600" y="6173787"/>
            <a:ext cx="2133600" cy="365125"/>
          </a:xfrm>
          <a:prstGeom prst="rect">
            <a:avLst/>
          </a:prstGeom>
        </p:spPr>
        <p:txBody>
          <a:bodyPr/>
          <a:lstStyle/>
          <a:p>
            <a:fld id="{7CFE3213-7D92-CD4C-9FA6-CE2C19B36405}" type="datetimeFigureOut">
              <a:rPr lang="en-US" smtClean="0"/>
              <a:pPr/>
              <a:t>12/17/17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DFAE744-5165-5F4F-8BAE-744C351483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90600" y="6173787"/>
            <a:ext cx="2133600" cy="365125"/>
          </a:xfrm>
          <a:prstGeom prst="rect">
            <a:avLst/>
          </a:prstGeom>
        </p:spPr>
        <p:txBody>
          <a:bodyPr/>
          <a:lstStyle/>
          <a:p>
            <a:fld id="{7CFE3213-7D92-CD4C-9FA6-CE2C19B36405}" type="datetimeFigureOut">
              <a:rPr lang="en-US" smtClean="0"/>
              <a:pPr/>
              <a:t>12/17/17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DFAE744-5165-5F4F-8BAE-744C351483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90600" y="6173787"/>
            <a:ext cx="2133600" cy="365125"/>
          </a:xfrm>
          <a:prstGeom prst="rect">
            <a:avLst/>
          </a:prstGeom>
        </p:spPr>
        <p:txBody>
          <a:bodyPr/>
          <a:lstStyle/>
          <a:p>
            <a:fld id="{7CFE3213-7D92-CD4C-9FA6-CE2C19B36405}" type="datetimeFigureOut">
              <a:rPr lang="en-US" smtClean="0"/>
              <a:pPr/>
              <a:t>12/17/17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DFAE744-5165-5F4F-8BAE-744C351483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90600" y="6173787"/>
            <a:ext cx="2133600" cy="365125"/>
          </a:xfrm>
          <a:prstGeom prst="rect">
            <a:avLst/>
          </a:prstGeom>
        </p:spPr>
        <p:txBody>
          <a:bodyPr/>
          <a:lstStyle/>
          <a:p>
            <a:fld id="{7CFE3213-7D92-CD4C-9FA6-CE2C19B36405}" type="datetimeFigureOut">
              <a:rPr lang="en-US" smtClean="0"/>
              <a:pPr/>
              <a:t>12/17/17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DFAE744-5165-5F4F-8BAE-744C351483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846138"/>
            <a:ext cx="8229600" cy="7540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8800"/>
            <a:ext cx="8229600" cy="4297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effectLst>
            <a:outerShdw blurRad="50800" dist="38100" dir="2700000">
              <a:srgbClr val="000000">
                <a:alpha val="43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effectLst>
            <a:outerShdw blurRad="50800" dist="38100" dir="270000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effectLst>
            <a:outerShdw blurRad="50800" dist="38100" dir="270000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effectLst>
            <a:outerShdw blurRad="50800" dist="38100" dir="270000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effectLst>
            <a:outerShdw blurRad="50800" dist="38100" dir="270000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effectLst>
            <a:outerShdw blurRad="50800" dist="38100" dir="270000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900" b="1" dirty="0" smtClean="0"/>
              <a:t>THE CONVERSION OF SAUL</a:t>
            </a:r>
            <a:endParaRPr lang="en-US" sz="49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21066"/>
            <a:ext cx="8229600" cy="4005097"/>
          </a:xfrm>
        </p:spPr>
        <p:txBody>
          <a:bodyPr/>
          <a:lstStyle/>
          <a:p>
            <a:pPr algn="ctr">
              <a:buNone/>
            </a:pPr>
            <a:r>
              <a:rPr lang="en-US" sz="4000" b="1" i="1" dirty="0" smtClean="0"/>
              <a:t>What Kind of Man Was He?</a:t>
            </a:r>
          </a:p>
          <a:p>
            <a:pPr algn="ctr">
              <a:spcAft>
                <a:spcPts val="600"/>
              </a:spcAft>
              <a:buNone/>
            </a:pPr>
            <a:r>
              <a:rPr lang="en-US" sz="3600" dirty="0" smtClean="0"/>
              <a:t>From </a:t>
            </a:r>
            <a:r>
              <a:rPr lang="en-US" sz="3600" smtClean="0"/>
              <a:t>a Good </a:t>
            </a:r>
            <a:r>
              <a:rPr lang="en-US" sz="3600" dirty="0" smtClean="0"/>
              <a:t>Family (Phil. 3:5)</a:t>
            </a:r>
          </a:p>
          <a:p>
            <a:pPr algn="ctr">
              <a:spcAft>
                <a:spcPts val="600"/>
              </a:spcAft>
              <a:buNone/>
            </a:pPr>
            <a:r>
              <a:rPr lang="en-US" sz="3600" dirty="0" smtClean="0"/>
              <a:t>Of Good Education (Acts 22:3)</a:t>
            </a:r>
          </a:p>
          <a:p>
            <a:pPr algn="ctr">
              <a:spcAft>
                <a:spcPts val="600"/>
              </a:spcAft>
              <a:buNone/>
            </a:pPr>
            <a:r>
              <a:rPr lang="en-US" sz="3600" dirty="0" smtClean="0"/>
              <a:t>The “Chief of Sinners” (1 Tim. 1:15)</a:t>
            </a:r>
            <a:endParaRPr lang="en-US" sz="36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900" b="1" dirty="0" smtClean="0"/>
              <a:t>THE CONVERSION OF SAUL</a:t>
            </a:r>
            <a:endParaRPr lang="en-US" sz="49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91396"/>
            <a:ext cx="8229600" cy="423476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i="1" dirty="0" smtClean="0"/>
              <a:t>What Was His Great Sin?</a:t>
            </a:r>
          </a:p>
          <a:p>
            <a:pPr algn="ctr">
              <a:buNone/>
            </a:pPr>
            <a:r>
              <a:rPr lang="en-US" sz="3600" dirty="0" smtClean="0"/>
              <a:t>He Persecuted the Church (Acts 22:4)</a:t>
            </a:r>
          </a:p>
          <a:p>
            <a:pPr algn="ctr">
              <a:buNone/>
            </a:pPr>
            <a:r>
              <a:rPr lang="en-US" sz="3600" dirty="0" smtClean="0"/>
              <a:t>He Did It Ignorantly (1 Tim. 1:13)</a:t>
            </a:r>
          </a:p>
          <a:p>
            <a:pPr algn="ctr">
              <a:buNone/>
            </a:pPr>
            <a:r>
              <a:rPr lang="en-US" sz="3600" dirty="0" smtClean="0"/>
              <a:t>He Was Zealous (Gal. 1:14)</a:t>
            </a:r>
          </a:p>
          <a:p>
            <a:pPr algn="ctr">
              <a:buNone/>
            </a:pPr>
            <a:r>
              <a:rPr lang="en-US" sz="3600" dirty="0" smtClean="0"/>
              <a:t>He Thought He was Right (Acts 26:9)</a:t>
            </a:r>
          </a:p>
          <a:p>
            <a:pPr algn="ctr">
              <a:buNone/>
            </a:pPr>
            <a:r>
              <a:rPr lang="en-US" sz="3600" dirty="0" smtClean="0"/>
              <a:t>He Had a Good Conscience (Acts 24:16)</a:t>
            </a:r>
            <a:endParaRPr lang="en-US" sz="36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900" b="1" dirty="0" smtClean="0"/>
              <a:t>THE CONVERSION OF SAUL</a:t>
            </a:r>
            <a:endParaRPr lang="en-US" sz="49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91396"/>
            <a:ext cx="8229600" cy="423476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b="1" i="1" dirty="0" smtClean="0"/>
              <a:t>A </a:t>
            </a:r>
            <a:r>
              <a:rPr lang="en-US" sz="4000" b="1" i="1" dirty="0"/>
              <a:t>P</a:t>
            </a:r>
            <a:r>
              <a:rPr lang="en-US" sz="4000" b="1" i="1" dirty="0" smtClean="0"/>
              <a:t>erson May Be…</a:t>
            </a:r>
          </a:p>
          <a:p>
            <a:pPr algn="ctr">
              <a:buNone/>
            </a:pPr>
            <a:r>
              <a:rPr lang="en-US" sz="3600" dirty="0" smtClean="0"/>
              <a:t>Zealous</a:t>
            </a:r>
          </a:p>
          <a:p>
            <a:pPr algn="ctr">
              <a:buNone/>
            </a:pPr>
            <a:r>
              <a:rPr lang="en-US" sz="3600" dirty="0" smtClean="0"/>
              <a:t>Have a Good Conscience</a:t>
            </a:r>
          </a:p>
          <a:p>
            <a:pPr algn="ctr">
              <a:buNone/>
            </a:pPr>
            <a:r>
              <a:rPr lang="en-US" sz="3600" dirty="0" smtClean="0"/>
              <a:t>Think He Is Right</a:t>
            </a:r>
          </a:p>
          <a:p>
            <a:pPr algn="ctr">
              <a:buNone/>
            </a:pPr>
            <a:r>
              <a:rPr lang="en-US" sz="3600" dirty="0" smtClean="0"/>
              <a:t>Yet, Still Be Wrong</a:t>
            </a:r>
            <a:endParaRPr lang="en-US" sz="36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900" b="1" dirty="0" smtClean="0"/>
              <a:t>THE CONVERSION OF SAUL</a:t>
            </a:r>
            <a:endParaRPr lang="en-US" sz="49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91396"/>
            <a:ext cx="8229600" cy="4234767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4000" b="1" i="1" dirty="0" smtClean="0"/>
              <a:t>How Did Saul Become a Christian?</a:t>
            </a:r>
          </a:p>
          <a:p>
            <a:pPr algn="ctr">
              <a:buNone/>
            </a:pPr>
            <a:r>
              <a:rPr lang="en-US" sz="3600" dirty="0" smtClean="0"/>
              <a:t>He Saw a Light (Acts 22:6)—But, That Didn’t Make Him a Christian.</a:t>
            </a:r>
          </a:p>
          <a:p>
            <a:pPr algn="ctr">
              <a:buNone/>
            </a:pPr>
            <a:r>
              <a:rPr lang="en-US" sz="3600" dirty="0" smtClean="0"/>
              <a:t>He Heard Christ’s Voice (Acts 22:8) —But, That Didn’t Make Him a Christian.</a:t>
            </a:r>
          </a:p>
          <a:p>
            <a:pPr algn="ctr">
              <a:buNone/>
            </a:pPr>
            <a:r>
              <a:rPr lang="en-US" sz="3600" dirty="0" smtClean="0"/>
              <a:t>He Asked What to Do  (Acts 9:6)</a:t>
            </a:r>
          </a:p>
          <a:p>
            <a:pPr algn="ctr">
              <a:buNone/>
            </a:pPr>
            <a:r>
              <a:rPr lang="en-US" sz="3600" i="1" dirty="0" smtClean="0"/>
              <a:t>What Was He Told?</a:t>
            </a:r>
            <a:endParaRPr lang="en-US" sz="3600" i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900" b="1" dirty="0" smtClean="0"/>
              <a:t>THE CONVERSION OF SAUL</a:t>
            </a:r>
            <a:endParaRPr lang="en-US" sz="49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91396"/>
            <a:ext cx="8229600" cy="4234767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4000" b="1" i="1" dirty="0" smtClean="0"/>
              <a:t>How Did Saul Become a Christian?</a:t>
            </a:r>
          </a:p>
          <a:p>
            <a:pPr algn="ctr">
              <a:buNone/>
            </a:pPr>
            <a:r>
              <a:rPr lang="en-US" sz="3600" dirty="0" smtClean="0"/>
              <a:t>He Was Told Ananias Would Tell Him.</a:t>
            </a:r>
          </a:p>
          <a:p>
            <a:pPr algn="ctr">
              <a:buNone/>
            </a:pPr>
            <a:r>
              <a:rPr lang="en-US" sz="3600" dirty="0" smtClean="0"/>
              <a:t>Why Wasn’t He Told to Believe? He Already Called Jesus “Lord” (Acts 9:6). </a:t>
            </a:r>
          </a:p>
          <a:p>
            <a:pPr algn="ctr">
              <a:buNone/>
            </a:pPr>
            <a:r>
              <a:rPr lang="en-US" sz="3600" dirty="0" smtClean="0"/>
              <a:t>Why Wasn’t He Told to Just Pray? He Was Already Praying (Acts 9:11).</a:t>
            </a:r>
          </a:p>
          <a:p>
            <a:pPr algn="ctr">
              <a:buNone/>
            </a:pPr>
            <a:r>
              <a:rPr lang="en-US" sz="3600" dirty="0" smtClean="0"/>
              <a:t>He Was Told to Be Baptized (Acts 22:16).</a:t>
            </a:r>
            <a:endParaRPr lang="en-US" sz="36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271</Words>
  <Application>Microsoft Macintosh PowerPoint</Application>
  <PresentationFormat>On-screen Show (4:3)</PresentationFormat>
  <Paragraphs>30</Paragraphs>
  <Slides>5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THE CONVERSION OF SAUL</vt:lpstr>
      <vt:lpstr>THE CONVERSION OF SAUL</vt:lpstr>
      <vt:lpstr>THE CONVERSION OF SAUL</vt:lpstr>
      <vt:lpstr>THE CONVERSION OF SAUL</vt:lpstr>
      <vt:lpstr>THE CONVERSION OF SAUL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Kyle Pope</dc:creator>
  <cp:lastModifiedBy>Kyle Pope</cp:lastModifiedBy>
  <cp:revision>3</cp:revision>
  <dcterms:created xsi:type="dcterms:W3CDTF">2017-12-17T20:38:32Z</dcterms:created>
  <dcterms:modified xsi:type="dcterms:W3CDTF">2017-12-17T20:38:47Z</dcterms:modified>
</cp:coreProperties>
</file>