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1" r:id="rId5"/>
    <p:sldId id="265" r:id="rId6"/>
    <p:sldId id="262" r:id="rId7"/>
    <p:sldId id="266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94" d="100"/>
          <a:sy n="94" d="100"/>
        </p:scale>
        <p:origin x="-6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CE9FB-779A-8F4B-A57C-BEB304D18872}" type="datetimeFigureOut">
              <a:rPr lang="en-US" smtClean="0"/>
              <a:pPr/>
              <a:t>1/4/18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ED28D-97C2-B74C-B3C5-ED12EC1CC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CE9FB-779A-8F4B-A57C-BEB304D18872}" type="datetimeFigureOut">
              <a:rPr lang="en-US" smtClean="0"/>
              <a:pPr/>
              <a:t>1/4/18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ED28D-97C2-B74C-B3C5-ED12EC1CC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CE9FB-779A-8F4B-A57C-BEB304D18872}" type="datetimeFigureOut">
              <a:rPr lang="en-US" smtClean="0"/>
              <a:pPr/>
              <a:t>1/4/18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ED28D-97C2-B74C-B3C5-ED12EC1CC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CE9FB-779A-8F4B-A57C-BEB304D18872}" type="datetimeFigureOut">
              <a:rPr lang="en-US" smtClean="0"/>
              <a:pPr/>
              <a:t>1/4/18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ED28D-97C2-B74C-B3C5-ED12EC1CC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CE9FB-779A-8F4B-A57C-BEB304D18872}" type="datetimeFigureOut">
              <a:rPr lang="en-US" smtClean="0"/>
              <a:pPr/>
              <a:t>1/4/18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ED28D-97C2-B74C-B3C5-ED12EC1CC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CE9FB-779A-8F4B-A57C-BEB304D18872}" type="datetimeFigureOut">
              <a:rPr lang="en-US" smtClean="0"/>
              <a:pPr/>
              <a:t>1/4/18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ED28D-97C2-B74C-B3C5-ED12EC1CC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CE9FB-779A-8F4B-A57C-BEB304D18872}" type="datetimeFigureOut">
              <a:rPr lang="en-US" smtClean="0"/>
              <a:pPr/>
              <a:t>1/4/18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ED28D-97C2-B74C-B3C5-ED12EC1CC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CE9FB-779A-8F4B-A57C-BEB304D18872}" type="datetimeFigureOut">
              <a:rPr lang="en-US" smtClean="0"/>
              <a:pPr/>
              <a:t>1/4/18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ED28D-97C2-B74C-B3C5-ED12EC1CC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CE9FB-779A-8F4B-A57C-BEB304D18872}" type="datetimeFigureOut">
              <a:rPr lang="en-US" smtClean="0"/>
              <a:pPr/>
              <a:t>1/4/18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ED28D-97C2-B74C-B3C5-ED12EC1CC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CE9FB-779A-8F4B-A57C-BEB304D18872}" type="datetimeFigureOut">
              <a:rPr lang="en-US" smtClean="0"/>
              <a:pPr/>
              <a:t>1/4/18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ED28D-97C2-B74C-B3C5-ED12EC1CC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CE9FB-779A-8F4B-A57C-BEB304D18872}" type="datetimeFigureOut">
              <a:rPr lang="en-US" smtClean="0"/>
              <a:pPr/>
              <a:t>1/4/18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ED28D-97C2-B74C-B3C5-ED12EC1CC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3">
            <a:lum bright="-49000" contrast="-16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CE9FB-779A-8F4B-A57C-BEB304D18872}" type="datetimeFigureOut">
              <a:rPr lang="en-US" smtClean="0"/>
              <a:pPr/>
              <a:t>1/4/18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ED28D-97C2-B74C-B3C5-ED12EC1CC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b="1" kern="1200" cap="none" spc="0">
          <a:ln w="18415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outerShdw blurRad="63500" dir="36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Isaiah 9:6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3846"/>
            <a:ext cx="8229600" cy="4687961"/>
          </a:xfrm>
        </p:spPr>
        <p:txBody>
          <a:bodyPr>
            <a:normAutofit/>
          </a:bodyPr>
          <a:lstStyle/>
          <a:p>
            <a:pPr indent="-4763">
              <a:buNone/>
            </a:pPr>
            <a:r>
              <a:rPr lang="en-US" sz="3900" dirty="0" smtClean="0">
                <a:solidFill>
                  <a:schemeClr val="bg1"/>
                </a:solidFill>
              </a:rPr>
              <a:t>“For unto us a Child is born, Unto us a Son is given; And the government will be upon His shoulder. And His name will be called Wonderful, Counselor, Mighty God, Everlasting Father, Prince of Peace” (NKJV).</a:t>
            </a:r>
            <a:endParaRPr lang="en-US" sz="39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Makes Jesus Wonderful?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3516"/>
            <a:ext cx="8229600" cy="407264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100" dirty="0" smtClean="0"/>
              <a:t>His Nature Is Wonderful</a:t>
            </a:r>
          </a:p>
          <a:p>
            <a:pPr algn="ctr">
              <a:buNone/>
            </a:pPr>
            <a:r>
              <a:rPr lang="en-US" sz="3800" dirty="0" smtClean="0"/>
              <a:t>He is God (Col. 2:9-10).</a:t>
            </a:r>
          </a:p>
          <a:p>
            <a:pPr algn="ctr">
              <a:buNone/>
            </a:pPr>
            <a:r>
              <a:rPr lang="en-US" sz="3800" dirty="0" smtClean="0"/>
              <a:t>He became human (Heb. 2:14-15).</a:t>
            </a:r>
          </a:p>
          <a:p>
            <a:pPr algn="ctr">
              <a:buNone/>
            </a:pPr>
            <a:endParaRPr lang="en-US" sz="3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Makes Jesus Wonderful?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3516"/>
            <a:ext cx="8229600" cy="407264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100" dirty="0" smtClean="0"/>
              <a:t>His Power Is Wonderful</a:t>
            </a:r>
          </a:p>
          <a:p>
            <a:pPr algn="ctr">
              <a:buNone/>
            </a:pPr>
            <a:r>
              <a:rPr lang="en-US" sz="3800" dirty="0" smtClean="0"/>
              <a:t>He healed the blind (Mark 8:22-25).</a:t>
            </a:r>
          </a:p>
          <a:p>
            <a:pPr algn="ctr">
              <a:buNone/>
            </a:pPr>
            <a:r>
              <a:rPr lang="en-US" sz="3800" dirty="0" smtClean="0"/>
              <a:t>He calmed the storm (Mark 4:36-41)</a:t>
            </a:r>
          </a:p>
          <a:p>
            <a:pPr algn="ctr">
              <a:buNone/>
            </a:pPr>
            <a:r>
              <a:rPr lang="en-US" sz="3800" dirty="0" smtClean="0"/>
              <a:t>He raised the dead (John 11:38-44).</a:t>
            </a:r>
          </a:p>
          <a:p>
            <a:pPr algn="ctr">
              <a:buNone/>
            </a:pPr>
            <a:endParaRPr lang="en-US" sz="3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Makes Jesus Wonderful?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94046"/>
            <a:ext cx="8229600" cy="403211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100" dirty="0" smtClean="0"/>
              <a:t>His Words Are Wonderful</a:t>
            </a:r>
          </a:p>
          <a:p>
            <a:pPr algn="ctr">
              <a:buNone/>
            </a:pPr>
            <a:r>
              <a:rPr lang="en-US" sz="3800" dirty="0" smtClean="0"/>
              <a:t>No one spoke like Him (John 7:45-46).</a:t>
            </a:r>
          </a:p>
          <a:p>
            <a:pPr algn="ctr">
              <a:buNone/>
            </a:pPr>
            <a:r>
              <a:rPr lang="en-US" sz="3800" dirty="0" smtClean="0"/>
              <a:t>Words of eternal life (John 6:66-68).</a:t>
            </a:r>
          </a:p>
          <a:p>
            <a:pPr algn="ctr">
              <a:buNone/>
            </a:pPr>
            <a:r>
              <a:rPr lang="en-US" sz="3800" dirty="0" smtClean="0"/>
              <a:t>Standard of judgment (John 12:48-49).  </a:t>
            </a:r>
            <a:endParaRPr lang="en-US" sz="3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Makes Jesus Wonderful?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2126"/>
            <a:ext cx="8229600" cy="392403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100" dirty="0" smtClean="0"/>
              <a:t>His Law Is Wonderful</a:t>
            </a:r>
          </a:p>
          <a:p>
            <a:pPr algn="ctr">
              <a:buNone/>
            </a:pPr>
            <a:r>
              <a:rPr lang="en-US" sz="3800" dirty="0" smtClean="0"/>
              <a:t>All under Christ’s law (1 Cor. 9:19-21)</a:t>
            </a:r>
          </a:p>
          <a:p>
            <a:pPr algn="ctr">
              <a:buNone/>
            </a:pPr>
            <a:r>
              <a:rPr lang="en-US" sz="3800" dirty="0" smtClean="0"/>
              <a:t>The Lord’s law is perfect (Ps. 19:7-8).</a:t>
            </a:r>
            <a:endParaRPr lang="en-US" sz="3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Makes Jesus Wonderful?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37225"/>
            <a:ext cx="8229600" cy="378893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100" dirty="0" smtClean="0"/>
              <a:t>His Authority Is Wonderful</a:t>
            </a:r>
          </a:p>
          <a:p>
            <a:pPr algn="ctr">
              <a:buNone/>
            </a:pPr>
            <a:r>
              <a:rPr lang="en-US" sz="3800" dirty="0" smtClean="0"/>
              <a:t>In heaven and earth (Matt. 28:18)</a:t>
            </a:r>
          </a:p>
          <a:p>
            <a:pPr algn="ctr">
              <a:buNone/>
            </a:pPr>
            <a:r>
              <a:rPr lang="en-US" sz="3800" dirty="0" smtClean="0"/>
              <a:t>He will be our judge (John 5:21-23)</a:t>
            </a:r>
          </a:p>
          <a:p>
            <a:pPr algn="ctr">
              <a:buNone/>
            </a:pPr>
            <a:endParaRPr lang="en-US" sz="3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Makes Jesus Wonderful?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37225"/>
            <a:ext cx="8229600" cy="378893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100" dirty="0" smtClean="0"/>
              <a:t>His Gospel Is Wonderful</a:t>
            </a:r>
          </a:p>
          <a:p>
            <a:pPr algn="ctr">
              <a:buNone/>
            </a:pPr>
            <a:r>
              <a:rPr lang="en-US" sz="3800" dirty="0" smtClean="0"/>
              <a:t>It is glorious (1 Tim. 1:11)</a:t>
            </a:r>
          </a:p>
          <a:p>
            <a:pPr algn="ctr">
              <a:buNone/>
            </a:pPr>
            <a:r>
              <a:rPr lang="en-US" sz="3800" dirty="0" smtClean="0"/>
              <a:t>Power to salvation (Rom. 1:16)</a:t>
            </a:r>
          </a:p>
          <a:p>
            <a:pPr algn="ctr">
              <a:buNone/>
            </a:pPr>
            <a:endParaRPr lang="en-US" sz="3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284</Words>
  <Application>Microsoft Macintosh PowerPoint</Application>
  <PresentationFormat>On-screen Show (4:3)</PresentationFormat>
  <Paragraphs>28</Paragraphs>
  <Slides>7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Isaiah 9:6</vt:lpstr>
      <vt:lpstr>What Makes Jesus Wonderful?</vt:lpstr>
      <vt:lpstr>What Makes Jesus Wonderful?</vt:lpstr>
      <vt:lpstr>What Makes Jesus Wonderful?</vt:lpstr>
      <vt:lpstr>What Makes Jesus Wonderful?</vt:lpstr>
      <vt:lpstr>What Makes Jesus Wonderful?</vt:lpstr>
      <vt:lpstr>What Makes Jesus Wonderful?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Kyle Pope</dc:creator>
  <cp:lastModifiedBy>Kyle Pope</cp:lastModifiedBy>
  <cp:revision>5</cp:revision>
  <dcterms:created xsi:type="dcterms:W3CDTF">2018-01-04T19:51:22Z</dcterms:created>
  <dcterms:modified xsi:type="dcterms:W3CDTF">2018-01-04T19:51:42Z</dcterms:modified>
</cp:coreProperties>
</file>