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00" r:id="rId1"/>
  </p:sldMasterIdLst>
  <p:sldIdLst>
    <p:sldId id="257" r:id="rId2"/>
    <p:sldId id="258" r:id="rId3"/>
    <p:sldId id="259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Home.png"/>
          <p:cNvPicPr>
            <a:picLocks noChangeAspect="1"/>
          </p:cNvPicPr>
          <p:nvPr/>
        </p:nvPicPr>
        <p:blipFill>
          <a:blip r:embed="rId2"/>
          <a:srcRect t="-93973"/>
          <a:stretch>
            <a:fillRect/>
          </a:stretch>
        </p:blipFill>
        <p:spPr>
          <a:xfrm>
            <a:off x="179294" y="1183341"/>
            <a:ext cx="8787384" cy="527672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2168338"/>
            <a:ext cx="8307387" cy="161925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3810000"/>
            <a:ext cx="8307387" cy="753036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828800"/>
            <a:ext cx="8787384" cy="12954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1828800"/>
            <a:ext cx="8308975" cy="1143000"/>
          </a:xfr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3124200"/>
            <a:ext cx="8308975" cy="31241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TCFull.png"/>
          <p:cNvPicPr>
            <a:picLocks noChangeAspect="1"/>
          </p:cNvPicPr>
          <p:nvPr/>
        </p:nvPicPr>
        <p:blipFill>
          <a:blip r:embed="rId2"/>
          <a:srcRect l="-198711"/>
          <a:stretch>
            <a:fillRect/>
          </a:stretch>
        </p:blipFill>
        <p:spPr>
          <a:xfrm>
            <a:off x="177999" y="1179576"/>
            <a:ext cx="8788373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SectionH.png"/>
          <p:cNvPicPr>
            <a:picLocks noChangeAspect="1"/>
          </p:cNvPicPr>
          <p:nvPr/>
        </p:nvPicPr>
        <p:blipFill>
          <a:blip r:embed="rId2"/>
          <a:srcRect r="-91875"/>
          <a:stretch>
            <a:fillRect/>
          </a:stretch>
        </p:blipFill>
        <p:spPr>
          <a:xfrm>
            <a:off x="182880" y="1179576"/>
            <a:ext cx="8785105" cy="52760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429000"/>
            <a:ext cx="6591300" cy="1371600"/>
          </a:xfrm>
        </p:spPr>
        <p:txBody>
          <a:bodyPr anchor="b" anchorCtr="0"/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4800599"/>
            <a:ext cx="6591300" cy="1066801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9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214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859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752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Cap.png"/>
          <p:cNvPicPr>
            <a:picLocks noChangeAspect="1"/>
          </p:cNvPicPr>
          <p:nvPr/>
        </p:nvPicPr>
        <p:blipFill>
          <a:blip r:embed="rId2"/>
          <a:srcRect b="-135871"/>
          <a:stretch>
            <a:fillRect/>
          </a:stretch>
        </p:blipFill>
        <p:spPr>
          <a:xfrm>
            <a:off x="182880" y="1179575"/>
            <a:ext cx="4228522" cy="5274037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369794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341" y="1600200"/>
            <a:ext cx="4101353" cy="4652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3697941" cy="341583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466850"/>
            <a:ext cx="8308039" cy="1128432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7224" y="2623296"/>
            <a:ext cx="4717676" cy="3831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3" y="2770187"/>
            <a:ext cx="3429093" cy="35768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182880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98140" y="1169894"/>
            <a:ext cx="3671047" cy="52760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82880" y="1169894"/>
            <a:ext cx="8787384" cy="210670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3329268"/>
            <a:ext cx="8346141" cy="1014132"/>
          </a:xfrm>
        </p:spPr>
        <p:txBody>
          <a:bodyPr anchor="b"/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4343399"/>
            <a:ext cx="8346141" cy="190976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" y="3281082"/>
            <a:ext cx="8787384" cy="3174582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3835212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0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82880" y="1179576"/>
            <a:ext cx="3671047" cy="220531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15983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82880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VerticalTC.png"/>
          <p:cNvPicPr>
            <a:picLocks noChangeAspect="1"/>
          </p:cNvPicPr>
          <p:nvPr/>
        </p:nvPicPr>
        <p:blipFill>
          <a:blip r:embed="rId2"/>
          <a:srcRect t="-93650"/>
          <a:stretch>
            <a:fillRect/>
          </a:stretch>
        </p:blipFill>
        <p:spPr>
          <a:xfrm>
            <a:off x="7445188" y="1178128"/>
            <a:ext cx="1524000" cy="527533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705" y="1398494"/>
            <a:ext cx="1447800" cy="4849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1398494"/>
            <a:ext cx="6669087" cy="48499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" y="1179576"/>
            <a:ext cx="8787384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irectionalButtons-LeftOnly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88" y="538163"/>
            <a:ext cx="752475" cy="3524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2770188"/>
            <a:ext cx="8308975" cy="347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0105" y="6454588"/>
            <a:ext cx="23980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7FBCDB-E9FD-634A-93B7-68269B138AEC}" type="datetimeFigureOut">
              <a:rPr lang="en-US" smtClean="0"/>
              <a:pPr/>
              <a:t>10/26/18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976" y="6454588"/>
            <a:ext cx="3657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219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46C080F-4D0F-B64B-8CC9-E518638316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ound Same Side Corner Rectangle 10"/>
          <p:cNvSpPr/>
          <p:nvPr userDrawn="1"/>
        </p:nvSpPr>
        <p:spPr>
          <a:xfrm>
            <a:off x="228600" y="192041"/>
            <a:ext cx="8686800" cy="1667465"/>
          </a:xfrm>
          <a:prstGeom prst="round2SameRect">
            <a:avLst/>
          </a:prstGeom>
          <a:blipFill rotWithShape="1">
            <a:blip r:embed="rId18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2045441"/>
            <a:ext cx="8308975" cy="1078759"/>
          </a:xfrm>
        </p:spPr>
        <p:txBody>
          <a:bodyPr anchor="t">
            <a:normAutofit/>
          </a:bodyPr>
          <a:lstStyle/>
          <a:p>
            <a:pPr algn="ctr"/>
            <a:r>
              <a:rPr lang="en-US" sz="4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Biblical Teaching on Examples</a:t>
            </a:r>
            <a:endParaRPr lang="en-US" sz="48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33117"/>
            <a:ext cx="8229600" cy="3299098"/>
          </a:xfrm>
        </p:spPr>
        <p:txBody>
          <a:bodyPr>
            <a:noAutofit/>
          </a:bodyPr>
          <a:lstStyle/>
          <a:p>
            <a:pPr algn="ctr">
              <a:spcBef>
                <a:spcPts val="1400"/>
              </a:spcBef>
              <a:buNone/>
            </a:pPr>
            <a:r>
              <a:rPr lang="en-US" sz="3900" b="1" dirty="0" smtClean="0"/>
              <a:t>Jesus’ Example (John 13:13-15)</a:t>
            </a:r>
          </a:p>
          <a:p>
            <a:pPr algn="ctr">
              <a:spcBef>
                <a:spcPts val="1400"/>
              </a:spcBef>
              <a:buNone/>
            </a:pPr>
            <a:r>
              <a:rPr lang="en-US" sz="3900" b="1" dirty="0" smtClean="0"/>
              <a:t>The Prophet’s Example (James 5:10-11)</a:t>
            </a:r>
          </a:p>
          <a:p>
            <a:pPr algn="ctr">
              <a:spcBef>
                <a:spcPts val="1400"/>
              </a:spcBef>
              <a:buNone/>
            </a:pPr>
            <a:r>
              <a:rPr lang="en-US" sz="3900" b="1" dirty="0" smtClean="0"/>
              <a:t>The Apostles’ Example (Phil. 3:17)</a:t>
            </a:r>
          </a:p>
          <a:p>
            <a:pPr algn="ctr">
              <a:spcBef>
                <a:spcPts val="1400"/>
              </a:spcBef>
              <a:buNone/>
            </a:pPr>
            <a:r>
              <a:rPr lang="en-US" sz="3900" b="1" dirty="0" smtClean="0"/>
              <a:t>“Be an example” (1 Tim.  4:12)</a:t>
            </a:r>
          </a:p>
          <a:p>
            <a:pPr>
              <a:spcBef>
                <a:spcPts val="1400"/>
              </a:spcBef>
              <a:buNone/>
            </a:pPr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7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Our Example</a:t>
            </a:r>
            <a:endParaRPr lang="en-US" sz="57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66107"/>
            <a:ext cx="8229600" cy="3084216"/>
          </a:xfrm>
        </p:spPr>
        <p:txBody>
          <a:bodyPr>
            <a:noAutofit/>
          </a:bodyPr>
          <a:lstStyle/>
          <a:p>
            <a:pPr>
              <a:spcBef>
                <a:spcPts val="1400"/>
              </a:spcBef>
              <a:buNone/>
            </a:pPr>
            <a:r>
              <a:rPr lang="en-US" sz="3200" b="1" dirty="0" smtClean="0"/>
              <a:t>Speaks Whether We Do or Not (Matt. 5:14-16).</a:t>
            </a:r>
          </a:p>
          <a:p>
            <a:pPr marL="395288" indent="-395288">
              <a:spcBef>
                <a:spcPts val="1400"/>
              </a:spcBef>
            </a:pPr>
            <a:r>
              <a:rPr lang="en-US" sz="3200" b="1" dirty="0" smtClean="0"/>
              <a:t>It Speaks to Young People (Titus 2:1-8).</a:t>
            </a:r>
          </a:p>
          <a:p>
            <a:pPr marL="395288" indent="-395288">
              <a:spcBef>
                <a:spcPts val="1400"/>
              </a:spcBef>
            </a:pPr>
            <a:r>
              <a:rPr lang="en-US" sz="3200" b="1" dirty="0" smtClean="0"/>
              <a:t>It Speaks to Fellow Christians (1 Pet. 3:8-9).</a:t>
            </a:r>
          </a:p>
          <a:p>
            <a:pPr marL="395288" indent="-395288">
              <a:spcBef>
                <a:spcPts val="1400"/>
              </a:spcBef>
            </a:pPr>
            <a:r>
              <a:rPr lang="en-US" sz="3200" b="1" dirty="0" smtClean="0"/>
              <a:t>It Speaks to the Weak and Struggling (Rom. 15:1-2).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6621"/>
            <a:ext cx="8229600" cy="3315594"/>
          </a:xfrm>
        </p:spPr>
        <p:txBody>
          <a:bodyPr>
            <a:noAutofit/>
          </a:bodyPr>
          <a:lstStyle/>
          <a:p>
            <a:pPr>
              <a:spcBef>
                <a:spcPts val="1400"/>
              </a:spcBef>
              <a:buNone/>
            </a:pPr>
            <a:r>
              <a:rPr lang="en-US" sz="3500" b="1" dirty="0" smtClean="0"/>
              <a:t>It Tells…</a:t>
            </a:r>
          </a:p>
          <a:p>
            <a:pPr marL="395288" indent="-395288">
              <a:spcBef>
                <a:spcPts val="1400"/>
              </a:spcBef>
            </a:pPr>
            <a:r>
              <a:rPr lang="en-US" sz="3500" b="1" dirty="0" smtClean="0"/>
              <a:t>How We Will Face Hardship (Nahum 1:7; Psa. 16:8-9).</a:t>
            </a:r>
          </a:p>
          <a:p>
            <a:pPr marL="395288" indent="-395288">
              <a:spcBef>
                <a:spcPts val="1400"/>
              </a:spcBef>
            </a:pPr>
            <a:r>
              <a:rPr lang="en-US" sz="3500" b="1" dirty="0" smtClean="0"/>
              <a:t>How We Acts When Others Do Wrong (Psa. 15:1-3; Gal. 6:1). 13-18).</a:t>
            </a:r>
            <a:endParaRPr lang="en-US" sz="3500" b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5925" y="1828800"/>
            <a:ext cx="8308975" cy="1143000"/>
          </a:xfrm>
        </p:spPr>
        <p:txBody>
          <a:bodyPr/>
          <a:lstStyle/>
          <a:p>
            <a:pPr algn="ctr"/>
            <a:r>
              <a:rPr lang="en-US" sz="57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Our Example</a:t>
            </a:r>
            <a:endParaRPr lang="en-US" sz="57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6621"/>
            <a:ext cx="8229600" cy="3315594"/>
          </a:xfrm>
        </p:spPr>
        <p:txBody>
          <a:bodyPr>
            <a:noAutofit/>
          </a:bodyPr>
          <a:lstStyle/>
          <a:p>
            <a:pPr>
              <a:spcBef>
                <a:spcPts val="1400"/>
              </a:spcBef>
              <a:buNone/>
            </a:pPr>
            <a:r>
              <a:rPr lang="en-US" sz="3500" b="1" dirty="0" smtClean="0"/>
              <a:t>It Tells…</a:t>
            </a:r>
          </a:p>
          <a:p>
            <a:pPr marL="395288" indent="-395288">
              <a:spcBef>
                <a:spcPts val="1400"/>
              </a:spcBef>
            </a:pPr>
            <a:r>
              <a:rPr lang="en-US" sz="3500" b="1" dirty="0" smtClean="0"/>
              <a:t>What’s Important to Us (Matt. 6:33; 1 John 2:15-17).</a:t>
            </a:r>
          </a:p>
          <a:p>
            <a:pPr marL="395288" indent="-395288">
              <a:spcBef>
                <a:spcPts val="1400"/>
              </a:spcBef>
            </a:pPr>
            <a:r>
              <a:rPr lang="en-US" sz="3500" b="1" dirty="0" smtClean="0"/>
              <a:t>Where Our Hope Is (1 Thess. 4:13-18).</a:t>
            </a:r>
            <a:endParaRPr lang="en-US" sz="3500" b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5925" y="1828800"/>
            <a:ext cx="8308975" cy="1143000"/>
          </a:xfrm>
        </p:spPr>
        <p:txBody>
          <a:bodyPr/>
          <a:lstStyle/>
          <a:p>
            <a:pPr algn="ctr"/>
            <a:r>
              <a:rPr lang="en-US" sz="57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Our Example</a:t>
            </a:r>
            <a:endParaRPr lang="en-US" sz="57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po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Expo">
      <a:majorFont>
        <a:latin typeface="Calibri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Exp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3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93000"/>
                <a:satMod val="130000"/>
              </a:schemeClr>
            </a:gs>
            <a:gs pos="60000">
              <a:schemeClr val="phClr">
                <a:tint val="80000"/>
                <a:shade val="93000"/>
                <a:satMod val="130000"/>
              </a:schemeClr>
            </a:gs>
            <a:gs pos="100000">
              <a:schemeClr val="phClr">
                <a:tint val="50000"/>
                <a:shade val="94000"/>
                <a:alpha val="100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34925" cap="flat" cmpd="sng" algn="ctr"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6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C0C0C0">
                <a:alpha val="75000"/>
              </a:srgbClr>
            </a:innerShdw>
            <a:outerShdw blurRad="63500" dist="38100" dir="5400000" sx="105000" sy="105000" algn="br" rotWithShape="0">
              <a:srgbClr val="000000">
                <a:alpha val="30000"/>
              </a:srgbClr>
            </a:outerShdw>
          </a:effectLst>
        </a:effectStyle>
        <a:effectStyle>
          <a:effectLst>
            <a:innerShdw blurRad="50800" dist="25400" dir="16200000">
              <a:srgbClr val="C0C0C0">
                <a:alpha val="75000"/>
              </a:srgbClr>
            </a:innerShdw>
            <a:reflection blurRad="63500" stA="40000" endPos="50000" dist="127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208</Words>
  <Application>Microsoft Macintosh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Expo</vt:lpstr>
      <vt:lpstr>Biblical Teaching on Examples</vt:lpstr>
      <vt:lpstr>Our Example</vt:lpstr>
      <vt:lpstr>Our Example</vt:lpstr>
      <vt:lpstr>Our Example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3</cp:revision>
  <dcterms:created xsi:type="dcterms:W3CDTF">2018-10-26T16:24:20Z</dcterms:created>
  <dcterms:modified xsi:type="dcterms:W3CDTF">2018-10-26T16:24:49Z</dcterms:modified>
</cp:coreProperties>
</file>