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6" r:id="rId3"/>
    <p:sldId id="265" r:id="rId4"/>
    <p:sldId id="268" r:id="rId5"/>
    <p:sldId id="267" r:id="rId6"/>
    <p:sldId id="269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 autoAdjust="0"/>
    <p:restoredTop sz="94667" autoAdjust="0"/>
  </p:normalViewPr>
  <p:slideViewPr>
    <p:cSldViewPr>
      <p:cViewPr varScale="1">
        <p:scale>
          <a:sx n="93" d="100"/>
          <a:sy n="93" d="100"/>
        </p:scale>
        <p:origin x="113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F9B160A-6AFE-3C4F-826B-ED4D06FE27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727326-E2F1-B840-825F-C23EBF29D04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9CAE234-048A-AD40-BBE0-E850E5D6F170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D1AE64E-CDAD-B040-B7B4-AA178906CD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E986663-97FF-2A4B-8A8E-F430746E14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B5857-B013-1543-89BB-52A334225B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CC61DB-03DC-1749-84AC-BE34417A6D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D2CB3E3-7DF7-494B-8B91-15F3594E28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E0C35-D10D-EA46-9956-C95813250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CE813-D00F-2543-8CC5-90D878908C69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1D6AF-157C-9746-AD1C-D9240EECA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ECDCD-4F57-BA45-9999-3D5D5B378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59D221-1814-1646-A33A-82DF74B5CF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8427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B4DBA-EDFA-5B46-A3F3-A7A1327FA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D87F1-5C13-C240-860F-FCD4E82AEAC9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EA3EF-A28F-7747-BD5E-A8845C13F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151223-F008-7047-9C22-D65E3F20E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491566-73CE-4242-A5E9-105238E722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548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FA4982-41C5-604F-A55F-1C7343E09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8777E-1F08-D04D-93D5-56EB873B5DC4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322F4-3DD4-DE40-8806-A4B4DEA65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97AA0-F74A-3F44-BBA1-081EDA8EA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0E375-2ED7-404E-8EE3-C2E0F0EFE9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132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4F3AF0-7F80-C24F-8135-CC4193F9B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01E88-E2EB-9F4C-BFD2-F71FEE3129D2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22B2ADB-68AD-B144-B98D-34E518468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1E7176-690B-CA49-B5A0-2F9BEADF7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A8EFA1-5388-DB45-A1BF-6F4415DDB5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5082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6477A34-7187-DE42-8B1F-3A760616B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51B34-8678-1441-9361-5C71D5BE487C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9FB289E-A835-1149-AA75-E52925674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1CA50E-04F6-604F-BC75-31024E084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4ABFDF-93FB-F441-A919-E6FC6C2A91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5442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CD7F55F-7EC1-EA4E-A60A-B49CF1EE8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D51B5-C77A-254F-B3C6-6849281ED355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4789AC4-97DC-5D49-A0AC-499F638FE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644D050-6D77-3341-BCB0-6124187D2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FDE9A2-6D18-374A-AE58-2BE0CC114A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048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45ED72B-4509-B942-9AB6-83C34CF21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2C1AA-C380-214A-9668-C3FCEFD3CBDD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545F852-119C-3246-9259-A6D4AE5E2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A081803-B4A2-6345-AB68-C3555B59D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CF224-4019-0949-966B-3B392D243B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503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50F1EE4-445B-F64F-9A72-DBEFAA70D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D7BE9-B3A3-3A49-A408-F2F15783D6C4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56E5E98-C685-224A-B995-25B00F3BC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28EACBD-0D58-424C-B140-4FFA09091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21768-8127-0143-8C41-92D3C3E6CA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0663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33AB9F9-2D2E-0F46-A81B-8EFED4D31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2698B-3BB9-644F-A1CB-EE1DC26B54CD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89D360-295A-B948-A19B-5F73E6F0F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26C6F36-4892-2444-80F3-57359149C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1C82F-B608-D34E-8306-7B4759E768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7524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01C14-7DF3-1840-AB8C-AC38F7F73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5D985-A1F9-0047-915F-3E7379FEDCC9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C4798-6CD6-FA4D-81FB-19F2F5414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0A114-CE27-954C-8733-1DACA28AA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4C015F-98D7-BF4B-A3A1-E24B156968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047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949AE-11CB-EB46-9898-3712AC0F0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9B57DE-0634-CB48-86CA-7B5F206056F8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34D32-0D53-3640-A735-082780C6B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875BF-97C4-EE42-9228-771A9E66A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3A226-242E-B045-A881-F14BA91E71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83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8500683-D4B6-3D42-89ED-610C207153D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2F93F31-0698-3B48-96AC-3553CC1217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50AFB-FF1C-9F48-8445-A03F4708BF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035248-DFAD-7B4E-8639-C19BA53AD15C}" type="datetimeFigureOut">
              <a:rPr lang="en-US"/>
              <a:pPr>
                <a:defRPr/>
              </a:pPr>
              <a:t>1/16/20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462997-A3DC-604E-A76B-9D029AC8B2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31F83-E666-784E-8138-97E654F2E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EABA4D38-964C-E745-AC04-4B3D9D07852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15">
            <a:extLst>
              <a:ext uri="{FF2B5EF4-FFF2-40B4-BE49-F238E27FC236}">
                <a16:creationId xmlns:a16="http://schemas.microsoft.com/office/drawing/2014/main" id="{A1C913D1-8FA1-0944-8FA6-D39C9963839C}"/>
              </a:ext>
            </a:extLst>
          </p:cNvPr>
          <p:cNvGrpSpPr>
            <a:grpSpLocks/>
          </p:cNvGrpSpPr>
          <p:nvPr/>
        </p:nvGrpSpPr>
        <p:grpSpPr bwMode="auto">
          <a:xfrm>
            <a:off x="1065213" y="1588"/>
            <a:ext cx="79375" cy="6858000"/>
            <a:chOff x="1066006" y="794"/>
            <a:chExt cx="77788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6530ACC3-369A-BB4D-B195-0B335B098017}"/>
                </a:ext>
              </a:extLst>
            </p:cNvPr>
            <p:cNvCxnSpPr/>
            <p:nvPr/>
          </p:nvCxnSpPr>
          <p:spPr>
            <a:xfrm rot="5400000">
              <a:off x="-2285984" y="3429016"/>
              <a:ext cx="6858000" cy="15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5E55EC0-975B-AD45-AD66-9FCBD48F4017}"/>
                </a:ext>
              </a:extLst>
            </p:cNvPr>
            <p:cNvCxnSpPr/>
            <p:nvPr/>
          </p:nvCxnSpPr>
          <p:spPr>
            <a:xfrm rot="5400000">
              <a:off x="-2362200" y="3429000"/>
              <a:ext cx="6858000" cy="158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075" name="Title 8">
            <a:extLst>
              <a:ext uri="{FF2B5EF4-FFF2-40B4-BE49-F238E27FC236}">
                <a16:creationId xmlns:a16="http://schemas.microsoft.com/office/drawing/2014/main" id="{7AB8C134-4840-ED43-A3AD-71C8EDCAE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28600"/>
            <a:ext cx="7696200" cy="1143000"/>
          </a:xfrm>
        </p:spPr>
        <p:txBody>
          <a:bodyPr/>
          <a:lstStyle/>
          <a:p>
            <a:pPr algn="l" eaLnBrk="1" hangingPunct="1"/>
            <a:r>
              <a:rPr lang="en-GB" altLang="en-US" sz="5400" dirty="0">
                <a:latin typeface="Impact" panose="020B0806030902050204" pitchFamily="34" charset="0"/>
              </a:rPr>
              <a:t>     Discouragement</a:t>
            </a:r>
          </a:p>
        </p:txBody>
      </p:sp>
      <p:sp>
        <p:nvSpPr>
          <p:cNvPr id="3076" name="Content Placeholder 9">
            <a:extLst>
              <a:ext uri="{FF2B5EF4-FFF2-40B4-BE49-F238E27FC236}">
                <a16:creationId xmlns:a16="http://schemas.microsoft.com/office/drawing/2014/main" id="{F39A47DA-D883-644F-A25A-0F0C829FA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600200"/>
            <a:ext cx="7005633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4400" b="1" dirty="0"/>
              <a:t>I.  Causes of Discouragement</a:t>
            </a:r>
            <a:endParaRPr lang="en-US" altLang="en-US" sz="4400" dirty="0"/>
          </a:p>
          <a:p>
            <a:pPr marL="1031875" lvl="1" indent="-574675" eaLnBrk="1" hangingPunct="1">
              <a:lnSpc>
                <a:spcPct val="90000"/>
              </a:lnSpc>
              <a:buFontTx/>
              <a:buNone/>
            </a:pPr>
            <a:r>
              <a:rPr lang="en-US" altLang="en-US" sz="3600" b="1" dirty="0"/>
              <a:t>A.  Double-Mindedness (Num. 11:4-6; 14:3,4; Jas. 1:5-8; 4:7,8)</a:t>
            </a:r>
          </a:p>
          <a:p>
            <a:pPr marL="1031875" lvl="1" indent="-574675" eaLnBrk="1" hangingPunct="1">
              <a:lnSpc>
                <a:spcPct val="90000"/>
              </a:lnSpc>
              <a:buFontTx/>
              <a:buNone/>
            </a:pPr>
            <a:r>
              <a:rPr lang="en-US" altLang="en-US" sz="3600" b="1" dirty="0"/>
              <a:t>B.  Fear (Deut. 1:19-21;1:26-28)</a:t>
            </a:r>
          </a:p>
          <a:p>
            <a:pPr marL="1031875" lvl="1" indent="-574675" eaLnBrk="1" hangingPunct="1">
              <a:lnSpc>
                <a:spcPct val="90000"/>
              </a:lnSpc>
              <a:buFontTx/>
              <a:buNone/>
            </a:pPr>
            <a:r>
              <a:rPr lang="en-US" altLang="en-US" sz="3600" b="1" dirty="0"/>
              <a:t>C.  Open Criticism, Mockery, Persecution (1 Pet. 2:19)  </a:t>
            </a:r>
          </a:p>
        </p:txBody>
      </p:sp>
      <p:pic>
        <p:nvPicPr>
          <p:cNvPr id="9" name="Picture 8" descr="discouragement.jpg">
            <a:extLst>
              <a:ext uri="{FF2B5EF4-FFF2-40B4-BE49-F238E27FC236}">
                <a16:creationId xmlns:a16="http://schemas.microsoft.com/office/drawing/2014/main" id="{1E4C6524-6917-3A4F-BE38-4529874F6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8600"/>
            <a:ext cx="123031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5">
            <a:extLst>
              <a:ext uri="{FF2B5EF4-FFF2-40B4-BE49-F238E27FC236}">
                <a16:creationId xmlns:a16="http://schemas.microsoft.com/office/drawing/2014/main" id="{42789E3A-BC8A-9F44-9E87-103E0B233416}"/>
              </a:ext>
            </a:extLst>
          </p:cNvPr>
          <p:cNvGrpSpPr>
            <a:grpSpLocks/>
          </p:cNvGrpSpPr>
          <p:nvPr/>
        </p:nvGrpSpPr>
        <p:grpSpPr bwMode="auto">
          <a:xfrm>
            <a:off x="1065213" y="1588"/>
            <a:ext cx="79375" cy="6858000"/>
            <a:chOff x="1066006" y="794"/>
            <a:chExt cx="77788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043C189-FA7A-0446-A7D8-86412F0CD541}"/>
                </a:ext>
              </a:extLst>
            </p:cNvPr>
            <p:cNvCxnSpPr/>
            <p:nvPr/>
          </p:nvCxnSpPr>
          <p:spPr>
            <a:xfrm rot="5400000">
              <a:off x="-2285984" y="3429016"/>
              <a:ext cx="6858000" cy="15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410FCCA-D752-694C-94E9-A2E31DC591A2}"/>
                </a:ext>
              </a:extLst>
            </p:cNvPr>
            <p:cNvCxnSpPr/>
            <p:nvPr/>
          </p:nvCxnSpPr>
          <p:spPr>
            <a:xfrm rot="5400000">
              <a:off x="-2362200" y="3429000"/>
              <a:ext cx="6858000" cy="158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076" name="Content Placeholder 9">
            <a:extLst>
              <a:ext uri="{FF2B5EF4-FFF2-40B4-BE49-F238E27FC236}">
                <a16:creationId xmlns:a16="http://schemas.microsoft.com/office/drawing/2014/main" id="{D1673FEE-C567-A14A-9D7E-35DCBAC4B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600200"/>
            <a:ext cx="7162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4400" b="1" dirty="0"/>
              <a:t>I.  Causes of Discouragement.</a:t>
            </a:r>
            <a:endParaRPr lang="en-US" altLang="en-US" sz="4400" dirty="0"/>
          </a:p>
          <a:p>
            <a:pPr marL="1031875" lvl="1" indent="-574675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3600" b="1" dirty="0"/>
              <a:t>D.  Physical Affliction, Fatigue (2 Cor. 12:7-10; Gal. 4:13-15; Rom. 5:3-5)</a:t>
            </a:r>
          </a:p>
          <a:p>
            <a:pPr marL="1031875" lvl="1" indent="-574675" eaLnBrk="1" hangingPunct="1">
              <a:lnSpc>
                <a:spcPct val="90000"/>
              </a:lnSpc>
              <a:buFontTx/>
              <a:buNone/>
            </a:pPr>
            <a:r>
              <a:rPr lang="en-US" altLang="en-US" sz="3600" b="1" dirty="0"/>
              <a:t>E.  Lack of Maturity  (Heb. 5:12-6:3)</a:t>
            </a:r>
          </a:p>
          <a:p>
            <a:pPr marL="1031875" lvl="1" indent="-574675" eaLnBrk="1" hangingPunct="1">
              <a:lnSpc>
                <a:spcPct val="90000"/>
              </a:lnSpc>
              <a:buFontTx/>
              <a:buNone/>
            </a:pPr>
            <a:r>
              <a:rPr lang="en-US" altLang="en-US" sz="3600" b="1" dirty="0"/>
              <a:t>F.  Unfruitful Labors  (1 Cor. 3:5-7;  Acts 19:7;  Isa. 55:10,11;  I Cor. 15:58)</a:t>
            </a:r>
          </a:p>
        </p:txBody>
      </p:sp>
      <p:sp>
        <p:nvSpPr>
          <p:cNvPr id="8196" name="Title 8">
            <a:extLst>
              <a:ext uri="{FF2B5EF4-FFF2-40B4-BE49-F238E27FC236}">
                <a16:creationId xmlns:a16="http://schemas.microsoft.com/office/drawing/2014/main" id="{49E8BCA8-D849-9643-B48D-75A607459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28600"/>
            <a:ext cx="7696200" cy="1143000"/>
          </a:xfrm>
        </p:spPr>
        <p:txBody>
          <a:bodyPr/>
          <a:lstStyle/>
          <a:p>
            <a:pPr algn="l" eaLnBrk="1" hangingPunct="1"/>
            <a:r>
              <a:rPr lang="en-GB" altLang="en-US" sz="5400">
                <a:latin typeface="Impact" panose="020B0806030902050204" pitchFamily="34" charset="0"/>
              </a:rPr>
              <a:t>     Discouragement</a:t>
            </a:r>
          </a:p>
        </p:txBody>
      </p:sp>
      <p:pic>
        <p:nvPicPr>
          <p:cNvPr id="8197" name="Picture 10" descr="discouragement.jpg">
            <a:extLst>
              <a:ext uri="{FF2B5EF4-FFF2-40B4-BE49-F238E27FC236}">
                <a16:creationId xmlns:a16="http://schemas.microsoft.com/office/drawing/2014/main" id="{2942C595-2D39-EA41-A6AB-82B416751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8600"/>
            <a:ext cx="123031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15">
            <a:extLst>
              <a:ext uri="{FF2B5EF4-FFF2-40B4-BE49-F238E27FC236}">
                <a16:creationId xmlns:a16="http://schemas.microsoft.com/office/drawing/2014/main" id="{86DF1228-AEA0-9A4D-9990-ACBC8529AC03}"/>
              </a:ext>
            </a:extLst>
          </p:cNvPr>
          <p:cNvGrpSpPr>
            <a:grpSpLocks/>
          </p:cNvGrpSpPr>
          <p:nvPr/>
        </p:nvGrpSpPr>
        <p:grpSpPr bwMode="auto">
          <a:xfrm>
            <a:off x="1065213" y="1588"/>
            <a:ext cx="79375" cy="6858000"/>
            <a:chOff x="1066006" y="794"/>
            <a:chExt cx="77788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6D59422-D542-5647-9107-5FC0D4AD9BC4}"/>
                </a:ext>
              </a:extLst>
            </p:cNvPr>
            <p:cNvCxnSpPr/>
            <p:nvPr/>
          </p:nvCxnSpPr>
          <p:spPr>
            <a:xfrm rot="5400000">
              <a:off x="-2285984" y="3429016"/>
              <a:ext cx="6858000" cy="15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3FE9AAF-71A1-4B4A-9894-2EA1DA2A2805}"/>
                </a:ext>
              </a:extLst>
            </p:cNvPr>
            <p:cNvCxnSpPr/>
            <p:nvPr/>
          </p:nvCxnSpPr>
          <p:spPr>
            <a:xfrm rot="5400000">
              <a:off x="-2362200" y="3429000"/>
              <a:ext cx="6858000" cy="158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076" name="Content Placeholder 9">
            <a:extLst>
              <a:ext uri="{FF2B5EF4-FFF2-40B4-BE49-F238E27FC236}">
                <a16:creationId xmlns:a16="http://schemas.microsoft.com/office/drawing/2014/main" id="{EFCA2FF3-24F6-1244-9CE7-6DEC70157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600200"/>
            <a:ext cx="7162800" cy="5029200"/>
          </a:xfrm>
        </p:spPr>
        <p:txBody>
          <a:bodyPr/>
          <a:lstStyle/>
          <a:p>
            <a:pPr marL="698500" indent="-698500" eaLnBrk="1" hangingPunct="1">
              <a:lnSpc>
                <a:spcPct val="90000"/>
              </a:lnSpc>
              <a:buFontTx/>
              <a:buNone/>
            </a:pPr>
            <a:r>
              <a:rPr lang="en-US" altLang="en-US" sz="4400" b="1" dirty="0"/>
              <a:t>II.  What Not to Do When Discouraged.</a:t>
            </a:r>
            <a:endParaRPr lang="en-US" altLang="en-US" sz="4400" dirty="0"/>
          </a:p>
          <a:p>
            <a:pPr marL="984250" lvl="1" indent="-527050" eaLnBrk="1" hangingPunct="1">
              <a:lnSpc>
                <a:spcPct val="90000"/>
              </a:lnSpc>
              <a:buFontTx/>
              <a:buNone/>
            </a:pPr>
            <a:r>
              <a:rPr lang="en-US" altLang="en-US" sz="3600" b="1" dirty="0"/>
              <a:t>A.  Don’t quit assembling with the church (Heb. 10:23-27).</a:t>
            </a:r>
          </a:p>
          <a:p>
            <a:pPr marL="984250" lvl="1" indent="-527050" eaLnBrk="1" hangingPunct="1">
              <a:lnSpc>
                <a:spcPct val="90000"/>
              </a:lnSpc>
              <a:buFontTx/>
              <a:buNone/>
            </a:pPr>
            <a:r>
              <a:rPr lang="en-US" altLang="en-US" sz="3600" b="1" dirty="0"/>
              <a:t>B.  Don’t blame others.  </a:t>
            </a:r>
          </a:p>
          <a:p>
            <a:pPr marL="1492250" lvl="2" indent="-539750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3200" b="1" dirty="0"/>
              <a:t>Preachers, brethren, problems.</a:t>
            </a:r>
          </a:p>
          <a:p>
            <a:pPr marL="1492250" lvl="2" indent="-539750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3200" b="1" dirty="0"/>
              <a:t>Are we here to please God or ourselves?</a:t>
            </a:r>
            <a:endParaRPr lang="en-US" altLang="en-US" sz="2800" b="1" dirty="0"/>
          </a:p>
        </p:txBody>
      </p:sp>
      <p:sp>
        <p:nvSpPr>
          <p:cNvPr id="9220" name="Title 8">
            <a:extLst>
              <a:ext uri="{FF2B5EF4-FFF2-40B4-BE49-F238E27FC236}">
                <a16:creationId xmlns:a16="http://schemas.microsoft.com/office/drawing/2014/main" id="{829D3179-ED4A-D346-B2BE-E9D0AB498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28600"/>
            <a:ext cx="7696200" cy="1143000"/>
          </a:xfrm>
        </p:spPr>
        <p:txBody>
          <a:bodyPr/>
          <a:lstStyle/>
          <a:p>
            <a:pPr algn="l" eaLnBrk="1" hangingPunct="1"/>
            <a:r>
              <a:rPr lang="en-GB" altLang="en-US" sz="5400">
                <a:latin typeface="Impact" panose="020B0806030902050204" pitchFamily="34" charset="0"/>
              </a:rPr>
              <a:t>     Discouragement</a:t>
            </a:r>
          </a:p>
        </p:txBody>
      </p:sp>
      <p:pic>
        <p:nvPicPr>
          <p:cNvPr id="9221" name="Picture 10" descr="discouragement.jpg">
            <a:extLst>
              <a:ext uri="{FF2B5EF4-FFF2-40B4-BE49-F238E27FC236}">
                <a16:creationId xmlns:a16="http://schemas.microsoft.com/office/drawing/2014/main" id="{E20E0364-26EA-094F-852A-0084C816B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8600"/>
            <a:ext cx="123031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15">
            <a:extLst>
              <a:ext uri="{FF2B5EF4-FFF2-40B4-BE49-F238E27FC236}">
                <a16:creationId xmlns:a16="http://schemas.microsoft.com/office/drawing/2014/main" id="{86DF1228-AEA0-9A4D-9990-ACBC8529AC03}"/>
              </a:ext>
            </a:extLst>
          </p:cNvPr>
          <p:cNvGrpSpPr>
            <a:grpSpLocks/>
          </p:cNvGrpSpPr>
          <p:nvPr/>
        </p:nvGrpSpPr>
        <p:grpSpPr bwMode="auto">
          <a:xfrm>
            <a:off x="1065213" y="1588"/>
            <a:ext cx="79375" cy="6858000"/>
            <a:chOff x="1066006" y="794"/>
            <a:chExt cx="77788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6D59422-D542-5647-9107-5FC0D4AD9BC4}"/>
                </a:ext>
              </a:extLst>
            </p:cNvPr>
            <p:cNvCxnSpPr/>
            <p:nvPr/>
          </p:nvCxnSpPr>
          <p:spPr>
            <a:xfrm rot="5400000">
              <a:off x="-2285984" y="3429016"/>
              <a:ext cx="6858000" cy="15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3FE9AAF-71A1-4B4A-9894-2EA1DA2A2805}"/>
                </a:ext>
              </a:extLst>
            </p:cNvPr>
            <p:cNvCxnSpPr/>
            <p:nvPr/>
          </p:nvCxnSpPr>
          <p:spPr>
            <a:xfrm rot="5400000">
              <a:off x="-2362200" y="3429000"/>
              <a:ext cx="6858000" cy="158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076" name="Content Placeholder 9">
            <a:extLst>
              <a:ext uri="{FF2B5EF4-FFF2-40B4-BE49-F238E27FC236}">
                <a16:creationId xmlns:a16="http://schemas.microsoft.com/office/drawing/2014/main" id="{EFCA2FF3-24F6-1244-9CE7-6DEC70157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600200"/>
            <a:ext cx="7162800" cy="5029200"/>
          </a:xfrm>
        </p:spPr>
        <p:txBody>
          <a:bodyPr/>
          <a:lstStyle/>
          <a:p>
            <a:pPr marL="698500" indent="-698500" eaLnBrk="1" hangingPunct="1">
              <a:lnSpc>
                <a:spcPct val="90000"/>
              </a:lnSpc>
              <a:buFontTx/>
              <a:buNone/>
            </a:pPr>
            <a:r>
              <a:rPr lang="en-US" altLang="en-US" sz="4400" b="1" dirty="0"/>
              <a:t>II.  What Not to Do When Discouraged.</a:t>
            </a:r>
            <a:endParaRPr lang="en-US" altLang="en-US" sz="4400" dirty="0"/>
          </a:p>
          <a:p>
            <a:pPr marL="1031875" lvl="1" indent="-574675" eaLnBrk="1" hangingPunct="1">
              <a:lnSpc>
                <a:spcPct val="90000"/>
              </a:lnSpc>
              <a:buFontTx/>
              <a:buNone/>
            </a:pPr>
            <a:r>
              <a:rPr lang="en-US" altLang="en-US" sz="3600" b="1" dirty="0"/>
              <a:t>C.  Don’t plunge back into the world (Heb. 10:26-27).</a:t>
            </a:r>
          </a:p>
        </p:txBody>
      </p:sp>
      <p:sp>
        <p:nvSpPr>
          <p:cNvPr id="9220" name="Title 8">
            <a:extLst>
              <a:ext uri="{FF2B5EF4-FFF2-40B4-BE49-F238E27FC236}">
                <a16:creationId xmlns:a16="http://schemas.microsoft.com/office/drawing/2014/main" id="{829D3179-ED4A-D346-B2BE-E9D0AB498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28600"/>
            <a:ext cx="7696200" cy="1143000"/>
          </a:xfrm>
        </p:spPr>
        <p:txBody>
          <a:bodyPr/>
          <a:lstStyle/>
          <a:p>
            <a:pPr algn="l" eaLnBrk="1" hangingPunct="1"/>
            <a:r>
              <a:rPr lang="en-GB" altLang="en-US" sz="5400">
                <a:latin typeface="Impact" panose="020B0806030902050204" pitchFamily="34" charset="0"/>
              </a:rPr>
              <a:t>     Discouragement</a:t>
            </a:r>
          </a:p>
        </p:txBody>
      </p:sp>
      <p:pic>
        <p:nvPicPr>
          <p:cNvPr id="9221" name="Picture 10" descr="discouragement.jpg">
            <a:extLst>
              <a:ext uri="{FF2B5EF4-FFF2-40B4-BE49-F238E27FC236}">
                <a16:creationId xmlns:a16="http://schemas.microsoft.com/office/drawing/2014/main" id="{E20E0364-26EA-094F-852A-0084C816B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8600"/>
            <a:ext cx="123031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34785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15">
            <a:extLst>
              <a:ext uri="{FF2B5EF4-FFF2-40B4-BE49-F238E27FC236}">
                <a16:creationId xmlns:a16="http://schemas.microsoft.com/office/drawing/2014/main" id="{047B1160-0240-2941-B743-F229675958F5}"/>
              </a:ext>
            </a:extLst>
          </p:cNvPr>
          <p:cNvGrpSpPr>
            <a:grpSpLocks/>
          </p:cNvGrpSpPr>
          <p:nvPr/>
        </p:nvGrpSpPr>
        <p:grpSpPr bwMode="auto">
          <a:xfrm>
            <a:off x="1065213" y="1588"/>
            <a:ext cx="79375" cy="6858000"/>
            <a:chOff x="1066006" y="794"/>
            <a:chExt cx="77788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B892559-DF16-6040-AAE3-03DA1696F7BB}"/>
                </a:ext>
              </a:extLst>
            </p:cNvPr>
            <p:cNvCxnSpPr/>
            <p:nvPr/>
          </p:nvCxnSpPr>
          <p:spPr>
            <a:xfrm rot="5400000">
              <a:off x="-2285984" y="3429016"/>
              <a:ext cx="6858000" cy="15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B904EAE-6337-2146-B5F7-5CE5136C3475}"/>
                </a:ext>
              </a:extLst>
            </p:cNvPr>
            <p:cNvCxnSpPr/>
            <p:nvPr/>
          </p:nvCxnSpPr>
          <p:spPr>
            <a:xfrm rot="5400000">
              <a:off x="-2362200" y="3429000"/>
              <a:ext cx="6858000" cy="158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076" name="Content Placeholder 9">
            <a:extLst>
              <a:ext uri="{FF2B5EF4-FFF2-40B4-BE49-F238E27FC236}">
                <a16:creationId xmlns:a16="http://schemas.microsoft.com/office/drawing/2014/main" id="{2A5A3B47-30E1-304E-8AB6-6EDD4D1E6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600200"/>
            <a:ext cx="73152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b="1" spc="-100" dirty="0"/>
              <a:t>III.  What to Do When Discouraged</a:t>
            </a:r>
            <a:endParaRPr lang="en-US" sz="4000" spc="-100" dirty="0"/>
          </a:p>
          <a:p>
            <a:pPr marL="1031875" lvl="1" indent="-574675"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b="1" dirty="0"/>
              <a:t>A.  Pray  (Phil. 4:6-7)</a:t>
            </a:r>
          </a:p>
          <a:p>
            <a:pPr marL="1031875" lvl="1" indent="-574675"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b="1" dirty="0"/>
              <a:t>B.  Look to brethren for help  (Jas. 5:16)</a:t>
            </a:r>
          </a:p>
        </p:txBody>
      </p:sp>
      <p:sp>
        <p:nvSpPr>
          <p:cNvPr id="10244" name="Title 8">
            <a:extLst>
              <a:ext uri="{FF2B5EF4-FFF2-40B4-BE49-F238E27FC236}">
                <a16:creationId xmlns:a16="http://schemas.microsoft.com/office/drawing/2014/main" id="{644BBAB2-F3FD-914B-AC49-CEB8E8D59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28600"/>
            <a:ext cx="7696200" cy="1143000"/>
          </a:xfrm>
        </p:spPr>
        <p:txBody>
          <a:bodyPr/>
          <a:lstStyle/>
          <a:p>
            <a:pPr algn="l" eaLnBrk="1" hangingPunct="1"/>
            <a:r>
              <a:rPr lang="en-GB" altLang="en-US" sz="5400">
                <a:latin typeface="Impact" panose="020B0806030902050204" pitchFamily="34" charset="0"/>
              </a:rPr>
              <a:t>     Discouragement</a:t>
            </a:r>
          </a:p>
        </p:txBody>
      </p:sp>
      <p:pic>
        <p:nvPicPr>
          <p:cNvPr id="10245" name="Picture 10" descr="discouragement.jpg">
            <a:extLst>
              <a:ext uri="{FF2B5EF4-FFF2-40B4-BE49-F238E27FC236}">
                <a16:creationId xmlns:a16="http://schemas.microsoft.com/office/drawing/2014/main" id="{F102EA06-CA89-2D47-B19D-598297447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8600"/>
            <a:ext cx="123031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15">
            <a:extLst>
              <a:ext uri="{FF2B5EF4-FFF2-40B4-BE49-F238E27FC236}">
                <a16:creationId xmlns:a16="http://schemas.microsoft.com/office/drawing/2014/main" id="{047B1160-0240-2941-B743-F229675958F5}"/>
              </a:ext>
            </a:extLst>
          </p:cNvPr>
          <p:cNvGrpSpPr>
            <a:grpSpLocks/>
          </p:cNvGrpSpPr>
          <p:nvPr/>
        </p:nvGrpSpPr>
        <p:grpSpPr bwMode="auto">
          <a:xfrm>
            <a:off x="1065213" y="1588"/>
            <a:ext cx="79375" cy="6858000"/>
            <a:chOff x="1066006" y="794"/>
            <a:chExt cx="77788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B892559-DF16-6040-AAE3-03DA1696F7BB}"/>
                </a:ext>
              </a:extLst>
            </p:cNvPr>
            <p:cNvCxnSpPr/>
            <p:nvPr/>
          </p:nvCxnSpPr>
          <p:spPr>
            <a:xfrm rot="5400000">
              <a:off x="-2285984" y="3429016"/>
              <a:ext cx="6858000" cy="15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B904EAE-6337-2146-B5F7-5CE5136C3475}"/>
                </a:ext>
              </a:extLst>
            </p:cNvPr>
            <p:cNvCxnSpPr/>
            <p:nvPr/>
          </p:nvCxnSpPr>
          <p:spPr>
            <a:xfrm rot="5400000">
              <a:off x="-2362200" y="3429000"/>
              <a:ext cx="6858000" cy="158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076" name="Content Placeholder 9">
            <a:extLst>
              <a:ext uri="{FF2B5EF4-FFF2-40B4-BE49-F238E27FC236}">
                <a16:creationId xmlns:a16="http://schemas.microsoft.com/office/drawing/2014/main" id="{2A5A3B47-30E1-304E-8AB6-6EDD4D1E6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600200"/>
            <a:ext cx="73152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b="1" spc="-100" dirty="0"/>
              <a:t>III.  What to Do When Discouraged</a:t>
            </a:r>
            <a:endParaRPr lang="en-US" sz="4000" spc="-100" dirty="0"/>
          </a:p>
          <a:p>
            <a:pPr marL="1031875" lvl="1" indent="-574675"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b="1" dirty="0"/>
              <a:t>C. Feed upon God’s word (Heb. 4:12-13).</a:t>
            </a:r>
          </a:p>
          <a:p>
            <a:pPr marL="1031875" lvl="1" indent="-574675"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b="1" dirty="0"/>
              <a:t>D. Put things in perspective  (Heb. 12:1-3).</a:t>
            </a:r>
          </a:p>
        </p:txBody>
      </p:sp>
      <p:sp>
        <p:nvSpPr>
          <p:cNvPr id="10244" name="Title 8">
            <a:extLst>
              <a:ext uri="{FF2B5EF4-FFF2-40B4-BE49-F238E27FC236}">
                <a16:creationId xmlns:a16="http://schemas.microsoft.com/office/drawing/2014/main" id="{644BBAB2-F3FD-914B-AC49-CEB8E8D59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28600"/>
            <a:ext cx="7696200" cy="1143000"/>
          </a:xfrm>
        </p:spPr>
        <p:txBody>
          <a:bodyPr/>
          <a:lstStyle/>
          <a:p>
            <a:pPr algn="l" eaLnBrk="1" hangingPunct="1"/>
            <a:r>
              <a:rPr lang="en-GB" altLang="en-US" sz="5400">
                <a:latin typeface="Impact" panose="020B0806030902050204" pitchFamily="34" charset="0"/>
              </a:rPr>
              <a:t>     Discouragement</a:t>
            </a:r>
          </a:p>
        </p:txBody>
      </p:sp>
      <p:pic>
        <p:nvPicPr>
          <p:cNvPr id="10245" name="Picture 10" descr="discouragement.jpg">
            <a:extLst>
              <a:ext uri="{FF2B5EF4-FFF2-40B4-BE49-F238E27FC236}">
                <a16:creationId xmlns:a16="http://schemas.microsoft.com/office/drawing/2014/main" id="{F102EA06-CA89-2D47-B19D-598297447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8600"/>
            <a:ext cx="123031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9515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13D6CA-08BF-8A4D-8CA9-1E37F1DFE48C}"/>
              </a:ext>
            </a:extLst>
          </p:cNvPr>
          <p:cNvCxnSpPr/>
          <p:nvPr/>
        </p:nvCxnSpPr>
        <p:spPr>
          <a:xfrm rot="5400000">
            <a:off x="-2285999" y="3429000"/>
            <a:ext cx="6858000" cy="31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404E8CC-8B00-5540-97F2-A1D988DBFD31}"/>
              </a:ext>
            </a:extLst>
          </p:cNvPr>
          <p:cNvCxnSpPr/>
          <p:nvPr/>
        </p:nvCxnSpPr>
        <p:spPr>
          <a:xfrm rot="5400000">
            <a:off x="-2362200" y="3429000"/>
            <a:ext cx="6858000" cy="158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EB10CFFD-BFE9-154F-B369-95EF98D49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914400"/>
            <a:ext cx="6705600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3600" b="1" dirty="0"/>
              <a:t>“Let your conduct be without covetousness; be content with such things as you have. For He Himself has said, ‘I will never leave you nor forsake you.’ So we may boldly say: ‘The LORD is my helper; I will not fear. What can man do to me?’” (Heb. 13:5-6).</a:t>
            </a:r>
          </a:p>
        </p:txBody>
      </p:sp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ne and spa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line and space</Template>
  <TotalTime>102</TotalTime>
  <Words>297</Words>
  <Application>Microsoft Macintosh PowerPoint</Application>
  <PresentationFormat>On-screen Show (4:3)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Impact</vt:lpstr>
      <vt:lpstr>Wingdings</vt:lpstr>
      <vt:lpstr>line and space</vt:lpstr>
      <vt:lpstr>     Discouragement</vt:lpstr>
      <vt:lpstr>     Discouragement</vt:lpstr>
      <vt:lpstr>     Discouragement</vt:lpstr>
      <vt:lpstr>     Discouragement</vt:lpstr>
      <vt:lpstr>     Discouragement</vt:lpstr>
      <vt:lpstr>     Discouragement</vt:lpstr>
      <vt:lpstr>PowerPoint Presentation</vt:lpstr>
    </vt:vector>
  </TitlesOfParts>
  <Company>Olsen Park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OlsenParkLaptop</dc:creator>
  <cp:lastModifiedBy>Kyle Pope</cp:lastModifiedBy>
  <cp:revision>16</cp:revision>
  <dcterms:created xsi:type="dcterms:W3CDTF">2019-12-21T19:22:40Z</dcterms:created>
  <dcterms:modified xsi:type="dcterms:W3CDTF">2020-01-16T18:56:57Z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TC300049211033</vt:lpwstr>
  </property>
</Properties>
</file>