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67"/>
  </p:normalViewPr>
  <p:slideViewPr>
    <p:cSldViewPr>
      <p:cViewPr varScale="1">
        <p:scale>
          <a:sx n="93" d="100"/>
          <a:sy n="93" d="100"/>
        </p:scale>
        <p:origin x="113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52050-49BC-8647-8757-09C673735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8B7F8D-A905-4045-850B-87CEC244F4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207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7BBDC-EFCF-8A4D-A0A6-2B45F3E4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A5ED8-563E-0944-A678-0BDCD46CB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068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9C9E-F63F-7A46-93DC-1C290FBAD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064044-CE8D-1B4F-ABA0-6E731F634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7112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ACC4B-3046-F64E-A8F9-83B6070D2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3DD87-370A-0545-9C9A-993BCBA1FB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048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AAC54E-23F7-4942-B48C-72C695672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38800" y="1600200"/>
            <a:ext cx="3048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27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98FE4-0C30-A543-903F-A1DDB6E04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FB4B30-1E8A-B44E-899A-06779E25D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A2D6A2-EB48-E549-9805-FC5D5FC96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43BC76-58BE-BF4C-8143-8DBE348E1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611F2B-72EF-4840-BCCA-5B3A313841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701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FCC28-0FCC-044B-BE0E-8B63537B2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705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308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F7E6E-37A7-BF4E-AE20-5D1EA160E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1AD80-0E62-7D4C-9C4B-F5EA05878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665DC-3814-7A4F-B82D-25D7E2338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563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242FA-B3C5-D046-B7F1-E94031C7C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67381-7B01-7F48-8449-3BDF7C5E98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C1F2E-658E-0941-B4AD-C4BFB253F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323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AFE3A-8969-414E-97EF-7E56128EB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076D32-3935-C94B-84A0-4D210CA784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4933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A86D13-4972-1342-9650-7BCB0E28B0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278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A7FC71-3B34-5C4D-8CDC-27CE5DF17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278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6472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21">
            <a:extLst>
              <a:ext uri="{FF2B5EF4-FFF2-40B4-BE49-F238E27FC236}">
                <a16:creationId xmlns:a16="http://schemas.microsoft.com/office/drawing/2014/main" id="{C20CBF61-3ECD-0844-A3B0-9889000AE6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0F2884AF-DF42-DB49-858D-5329B4E466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solidFill>
            <a:srgbClr val="333333">
              <a:alpha val="59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E713512-CA0A-8040-A354-97B4F4BE4B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248400" cy="4953000"/>
          </a:xfrm>
          <a:prstGeom prst="rect">
            <a:avLst/>
          </a:prstGeom>
          <a:solidFill>
            <a:srgbClr val="808080">
              <a:alpha val="42999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anose="020B080603090205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anose="020B080603090205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anose="020B080603090205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anose="020B080603090205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anose="020B080603090205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anose="020B080603090205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anose="020B080603090205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Impact" panose="020B080603090205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0620F2D-96E0-F048-94B2-E8C61A7EF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/>
              <a:t>Forgiveness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CE1404D-14FF-1A49-89F2-2588A225BF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155700" indent="-812800">
              <a:buFontTx/>
              <a:buNone/>
            </a:pPr>
            <a:endParaRPr lang="en-US" altLang="en-US" dirty="0"/>
          </a:p>
          <a:p>
            <a:pPr marL="1155700" indent="-812800">
              <a:buFontTx/>
              <a:buAutoNum type="romanUcPeriod"/>
            </a:pPr>
            <a:r>
              <a:rPr lang="en-US" altLang="en-US" sz="5200" dirty="0"/>
              <a:t>It Is  Taught in the Model Prayer.</a:t>
            </a:r>
          </a:p>
          <a:p>
            <a:pPr marL="1511300" lvl="1" indent="-711200">
              <a:buFontTx/>
              <a:buChar char="•"/>
            </a:pPr>
            <a:r>
              <a:rPr lang="en-US" altLang="en-US" sz="4800" dirty="0"/>
              <a:t>Matthew 6:9-15</a:t>
            </a:r>
          </a:p>
          <a:p>
            <a:pPr marL="1511300" lvl="1" indent="-711200">
              <a:buFontTx/>
              <a:buChar char="•"/>
            </a:pPr>
            <a:r>
              <a:rPr lang="en-US" altLang="en-US" sz="4800" dirty="0"/>
              <a:t>Luke 11:4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54CA549-6940-604D-8BF7-D920D7711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81200"/>
            <a:ext cx="1828800" cy="31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chemeClr val="bg1"/>
                </a:solidFill>
                <a:latin typeface="Impact" panose="020B0806030902050204" pitchFamily="34" charset="0"/>
              </a:rPr>
              <a:t>The Model Prayer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Parable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Example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Direct Command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It Requires…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6F32365-4A94-3345-91B2-DDE30A08F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/>
              <a:t>Forgiveness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DB808A9-1BC2-9147-A0F2-F56B65D586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155700" indent="-812800">
              <a:buFontTx/>
              <a:buAutoNum type="romanUcPeriod" startAt="2"/>
            </a:pPr>
            <a:r>
              <a:rPr lang="en-US" altLang="en-US" sz="5200" dirty="0"/>
              <a:t>It Is  Taught By Parable.</a:t>
            </a:r>
          </a:p>
          <a:p>
            <a:pPr marL="1511300" lvl="1" indent="-711200">
              <a:buFontTx/>
              <a:buChar char="•"/>
            </a:pPr>
            <a:r>
              <a:rPr lang="en-US" altLang="en-US" sz="4000" dirty="0"/>
              <a:t>Matthew 18:21-35</a:t>
            </a:r>
          </a:p>
          <a:p>
            <a:pPr marL="1511300" lvl="1" indent="-711200">
              <a:buFontTx/>
              <a:buChar char="•"/>
            </a:pPr>
            <a:r>
              <a:rPr lang="en-US" altLang="en-US" sz="4000" dirty="0"/>
              <a:t>2 Peter 2:20</a:t>
            </a:r>
          </a:p>
          <a:p>
            <a:pPr marL="1511300" lvl="1" indent="-711200">
              <a:buFontTx/>
              <a:buChar char="•"/>
            </a:pPr>
            <a:r>
              <a:rPr lang="en-US" altLang="en-US" sz="4000" dirty="0"/>
              <a:t>Hebrews 10:26-27</a:t>
            </a:r>
          </a:p>
          <a:p>
            <a:pPr marL="1511300" lvl="1" indent="-711200">
              <a:buFontTx/>
              <a:buChar char="•"/>
            </a:pPr>
            <a:r>
              <a:rPr lang="en-US" altLang="en-US" sz="4000" dirty="0"/>
              <a:t>Hebrews 6:4-6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35F092C2-8272-CA45-A7AD-FFBF22D82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81200"/>
            <a:ext cx="1828800" cy="31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The Model Prayer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chemeClr val="bg1"/>
                </a:solidFill>
                <a:latin typeface="Impact" panose="020B0806030902050204" pitchFamily="34" charset="0"/>
              </a:rPr>
              <a:t>Parable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Example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Direct Command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It Requires…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DB41A7D-D09F-9349-87B5-4D7ADCF6B6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/>
              <a:t>Forgiveness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65C18E3-3AA9-2149-A0BE-1FC151C2E5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155700" indent="-812800">
              <a:buFontTx/>
              <a:buAutoNum type="romanUcPeriod" startAt="3"/>
            </a:pPr>
            <a:r>
              <a:rPr lang="en-US" altLang="en-US" sz="5200" dirty="0"/>
              <a:t>It Is  Taught By Example.</a:t>
            </a:r>
          </a:p>
          <a:p>
            <a:pPr marL="1511300" lvl="1" indent="-711200">
              <a:buFontTx/>
              <a:buAutoNum type="alphaUcPeriod"/>
            </a:pPr>
            <a:r>
              <a:rPr lang="en-US" altLang="en-US" sz="4400" dirty="0"/>
              <a:t>Jesus –                           Luke 23:32-34</a:t>
            </a:r>
          </a:p>
          <a:p>
            <a:pPr marL="1511300" lvl="1" indent="-711200">
              <a:buFontTx/>
              <a:buAutoNum type="alphaUcPeriod"/>
            </a:pPr>
            <a:r>
              <a:rPr lang="en-US" altLang="en-US" sz="4400" dirty="0"/>
              <a:t>Stephen –                      Acts 7:54-60</a:t>
            </a:r>
          </a:p>
          <a:p>
            <a:pPr marL="1511300" lvl="1" indent="-711200">
              <a:buFontTx/>
              <a:buNone/>
            </a:pPr>
            <a:endParaRPr lang="en-US" altLang="en-US" sz="4400" dirty="0"/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B5830A76-8566-DD4E-B61A-61CF5C8CC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81200"/>
            <a:ext cx="1828800" cy="31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The Model Prayer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Parable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chemeClr val="bg1"/>
                </a:solidFill>
                <a:latin typeface="Impact" panose="020B0806030902050204" pitchFamily="34" charset="0"/>
              </a:rPr>
              <a:t>Example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Direct Command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It Requires…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D0E1748-DAA0-7A48-AC58-14CA563E9B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/>
              <a:t>Forgiveness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D52EAD9-3E66-E54A-A2A8-539BBF1493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155700" indent="-812800">
              <a:buFontTx/>
              <a:buAutoNum type="romanUcPeriod" startAt="4"/>
            </a:pPr>
            <a:endParaRPr lang="en-US" altLang="en-US" sz="2400" dirty="0"/>
          </a:p>
          <a:p>
            <a:pPr marL="1155700" indent="-812800">
              <a:buFontTx/>
              <a:buAutoNum type="romanUcPeriod" startAt="4"/>
            </a:pPr>
            <a:r>
              <a:rPr lang="en-US" altLang="en-US" sz="5200" dirty="0"/>
              <a:t>It Is  Taught By Direct Command.</a:t>
            </a:r>
          </a:p>
          <a:p>
            <a:pPr marL="1511300" lvl="1" indent="-711200">
              <a:buFontTx/>
              <a:buChar char="•"/>
            </a:pPr>
            <a:r>
              <a:rPr lang="en-US" altLang="en-US" sz="4400" dirty="0"/>
              <a:t>Colossians 3:12-13</a:t>
            </a:r>
          </a:p>
          <a:p>
            <a:pPr marL="1511300" lvl="1" indent="-711200">
              <a:buFontTx/>
              <a:buChar char="•"/>
            </a:pPr>
            <a:r>
              <a:rPr lang="en-US" altLang="en-US" sz="4400" dirty="0"/>
              <a:t>Ephesians 4:32</a:t>
            </a:r>
          </a:p>
          <a:p>
            <a:pPr marL="1511300" lvl="1" indent="-711200">
              <a:buFontTx/>
              <a:buNone/>
            </a:pPr>
            <a:endParaRPr lang="en-US" altLang="en-US" sz="4400" dirty="0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27845F0A-9332-C840-9F95-54EFA3100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81200"/>
            <a:ext cx="1828800" cy="31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The Model Prayer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Parable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Example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chemeClr val="bg1"/>
                </a:solidFill>
                <a:latin typeface="Impact" panose="020B0806030902050204" pitchFamily="34" charset="0"/>
              </a:rPr>
              <a:t>Direct Command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It Requires…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901AA36-9575-B146-B239-43D7E9BCB8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dirty="0"/>
              <a:t>Forgiveness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BE985DF-E56B-E649-908D-B063BD53D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155700" indent="-812800">
              <a:lnSpc>
                <a:spcPct val="90000"/>
              </a:lnSpc>
              <a:buFontTx/>
              <a:buAutoNum type="romanUcPeriod" startAt="5"/>
            </a:pPr>
            <a:r>
              <a:rPr lang="en-US" altLang="en-US" sz="5200" dirty="0"/>
              <a:t>It Requires…</a:t>
            </a:r>
          </a:p>
          <a:p>
            <a:pPr marL="1511300" lvl="1" indent="-711200">
              <a:lnSpc>
                <a:spcPct val="90000"/>
              </a:lnSpc>
              <a:buFontTx/>
              <a:buChar char="•"/>
            </a:pPr>
            <a:r>
              <a:rPr lang="en-US" altLang="en-US" sz="4400" i="1" dirty="0">
                <a:solidFill>
                  <a:srgbClr val="FFFF99"/>
                </a:solidFill>
              </a:rPr>
              <a:t>Forgetting</a:t>
            </a:r>
            <a:r>
              <a:rPr lang="en-US" altLang="en-US" sz="4400" dirty="0"/>
              <a:t> - Hebrews 8:12</a:t>
            </a:r>
          </a:p>
          <a:p>
            <a:pPr marL="1511300" lvl="1" indent="-711200">
              <a:lnSpc>
                <a:spcPct val="90000"/>
              </a:lnSpc>
              <a:buFontTx/>
              <a:buChar char="•"/>
            </a:pPr>
            <a:r>
              <a:rPr lang="en-US" altLang="en-US" sz="4400" i="1" dirty="0">
                <a:solidFill>
                  <a:srgbClr val="FFFF99"/>
                </a:solidFill>
              </a:rPr>
              <a:t>Showing Pity</a:t>
            </a:r>
            <a:r>
              <a:rPr lang="en-US" altLang="en-US" sz="4400" dirty="0"/>
              <a:t> -           Psalm 103:11-13</a:t>
            </a:r>
          </a:p>
          <a:p>
            <a:pPr marL="1511300" lvl="1" indent="-711200">
              <a:lnSpc>
                <a:spcPct val="90000"/>
              </a:lnSpc>
              <a:buFontTx/>
              <a:buChar char="•"/>
            </a:pPr>
            <a:r>
              <a:rPr lang="en-US" altLang="en-US" sz="4400" i="1" dirty="0">
                <a:solidFill>
                  <a:srgbClr val="FFFF99"/>
                </a:solidFill>
              </a:rPr>
              <a:t>Listening</a:t>
            </a:r>
            <a:r>
              <a:rPr lang="en-US" altLang="en-US" sz="4400" dirty="0">
                <a:solidFill>
                  <a:srgbClr val="FFFF99"/>
                </a:solidFill>
              </a:rPr>
              <a:t> </a:t>
            </a:r>
            <a:r>
              <a:rPr lang="en-US" altLang="en-US" sz="4400" dirty="0"/>
              <a:t>-                           2 Chronicles 7:14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F0383243-9A20-8F42-89D2-8D447AC08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81200"/>
            <a:ext cx="1828800" cy="31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The Model Prayer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Parable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Example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rgbClr val="B2B2B2"/>
                </a:solidFill>
                <a:latin typeface="Impact" panose="020B0806030902050204" pitchFamily="34" charset="0"/>
              </a:rPr>
              <a:t>Direct Command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200">
                <a:solidFill>
                  <a:schemeClr val="bg1"/>
                </a:solidFill>
                <a:latin typeface="Impact" panose="020B0806030902050204" pitchFamily="34" charset="0"/>
              </a:rPr>
              <a:t>It Requires…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Impact"/>
        <a:ea typeface=""/>
        <a:cs typeface="Arial"/>
      </a:majorFont>
      <a:minorFont>
        <a:latin typeface="Impact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124</Words>
  <Application>Microsoft Macintosh PowerPoint</Application>
  <PresentationFormat>On-screen Show (4:3)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Impact</vt:lpstr>
      <vt:lpstr>Default Design</vt:lpstr>
      <vt:lpstr>Forgiveness</vt:lpstr>
      <vt:lpstr>Forgiveness</vt:lpstr>
      <vt:lpstr>Forgiveness</vt:lpstr>
      <vt:lpstr>Forgiveness</vt:lpstr>
      <vt:lpstr>Forgiveness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Forgiveness</dc:title>
  <dc:creator>Olsen Park church</dc:creator>
  <cp:lastModifiedBy>Kyle Pope</cp:lastModifiedBy>
  <cp:revision>7</cp:revision>
  <dcterms:created xsi:type="dcterms:W3CDTF">2009-05-01T15:07:30Z</dcterms:created>
  <dcterms:modified xsi:type="dcterms:W3CDTF">2020-01-16T18:56:36Z</dcterms:modified>
</cp:coreProperties>
</file>