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7"/>
  </p:notesMasterIdLst>
  <p:sldIdLst>
    <p:sldId id="258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1534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9"/>
    <p:restoredTop sz="94697"/>
  </p:normalViewPr>
  <p:slideViewPr>
    <p:cSldViewPr>
      <p:cViewPr varScale="1">
        <p:scale>
          <a:sx n="80" d="100"/>
          <a:sy n="80" d="100"/>
        </p:scale>
        <p:origin x="16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9331852-ACF8-6441-8E4B-906658C516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5212369-75F2-5E4B-A9A3-D84463001F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3412391-7342-4745-B64A-08CC38ED441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69D87CE-60D5-4C46-A188-F751C857587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395B28F-96FF-4B4F-8092-9E92D8CA47D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2A1AB39-E82B-B249-A432-AC21E4067B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BE1E71-881E-B142-A75B-0D319C778D2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CB44BDC-A0CA-734B-9EFB-41D439148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5BE17-113A-5848-8197-8D802CEFE68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0D058731-2F6F-4646-BDE5-2FB11213B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EF08176-D2BA-1D49-A96C-4B1DCE5FF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1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CB44BDC-A0CA-734B-9EFB-41D439148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5BE17-113A-5848-8197-8D802CEFE68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0D058731-2F6F-4646-BDE5-2FB11213B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EF08176-D2BA-1D49-A96C-4B1DCE5FF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CB44BDC-A0CA-734B-9EFB-41D439148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5BE17-113A-5848-8197-8D802CEFE685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0D058731-2F6F-4646-BDE5-2FB11213B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EF08176-D2BA-1D49-A96C-4B1DCE5FF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0994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CB44BDC-A0CA-734B-9EFB-41D439148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5BE17-113A-5848-8197-8D802CEFE68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0D058731-2F6F-4646-BDE5-2FB11213B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EF08176-D2BA-1D49-A96C-4B1DCE5FF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539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CB44BDC-A0CA-734B-9EFB-41D439148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5BE17-113A-5848-8197-8D802CEFE68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0D058731-2F6F-4646-BDE5-2FB11213BA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EF08176-D2BA-1D49-A96C-4B1DCE5FF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845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5F080A9-1182-1F41-9D57-CC02EBB431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309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128E046-7AF9-0E42-8711-7AF02B20EFC7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-33728" y="0"/>
            <a:ext cx="7324725" cy="1449387"/>
          </a:xfrm>
          <a:prstGeom prst="rect">
            <a:avLst/>
          </a:prstGeom>
          <a:solidFill>
            <a:srgbClr val="333399">
              <a:alpha val="39999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6282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514600"/>
            <a:ext cx="7989752" cy="33441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3FFA9-1B7D-134C-851C-525795F3FBE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03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6DD316-B004-C64A-BB6C-EDD7CCC701E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83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0C48A-D780-5649-8715-85A0F3DA4E5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58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E39A-6BE9-2340-9989-08C626B10B2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35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52055-959C-8241-B2C4-DF7781A0F97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1478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092CC-5BFA-5141-98CB-1313D899375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463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719CB60-31AE-174D-826A-D978560CF70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4300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FAB4B-5E65-094B-9F02-DAFFF8F4AE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101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E0F1B-B076-2D4C-8EB1-B503B3AA50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47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5897BBF-D519-0C40-ABA7-3804BABE54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520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8EBA523-9A09-3C4B-9041-D92ED7B6B58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792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AA8F55-A338-8344-973D-428F538148C1}"/>
              </a:ext>
            </a:extLst>
          </p:cNvPr>
          <p:cNvSpPr txBox="1"/>
          <p:nvPr/>
        </p:nvSpPr>
        <p:spPr>
          <a:xfrm>
            <a:off x="609599" y="1136670"/>
            <a:ext cx="7924800" cy="7228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5500" b="1" spc="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LUKE 6:27-28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13ED9-8BC6-8045-B8DF-FCDCBD7ED864}"/>
              </a:ext>
            </a:extLst>
          </p:cNvPr>
          <p:cNvSpPr txBox="1"/>
          <p:nvPr/>
        </p:nvSpPr>
        <p:spPr>
          <a:xfrm>
            <a:off x="457199" y="2667000"/>
            <a:ext cx="8229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“But I say to you who hear: Love your enemies, do good to those who hate you, bless those who curse you, and pray for those who spitefully use you” (NKJV)</a:t>
            </a:r>
          </a:p>
        </p:txBody>
      </p:sp>
    </p:spTree>
    <p:extLst>
      <p:ext uri="{BB962C8B-B14F-4D97-AF65-F5344CB8AC3E}">
        <p14:creationId xmlns:p14="http://schemas.microsoft.com/office/powerpoint/2010/main" val="11601734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AA8F55-A338-8344-973D-428F538148C1}"/>
              </a:ext>
            </a:extLst>
          </p:cNvPr>
          <p:cNvSpPr txBox="1"/>
          <p:nvPr/>
        </p:nvSpPr>
        <p:spPr>
          <a:xfrm>
            <a:off x="609599" y="766376"/>
            <a:ext cx="7924800" cy="14634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500" b="1" spc="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JESUS’S ATTITUDE TOWARDS ENEMIES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8AB1C-87D1-A644-AAE8-36E2DFA2F3B5}"/>
              </a:ext>
            </a:extLst>
          </p:cNvPr>
          <p:cNvSpPr txBox="1"/>
          <p:nvPr/>
        </p:nvSpPr>
        <p:spPr>
          <a:xfrm>
            <a:off x="457200" y="2514600"/>
            <a:ext cx="8153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>
              <a:spcAft>
                <a:spcPts val="1200"/>
              </a:spcAft>
            </a:pP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1.  “Lord, How Often Shall My Brother Sin Against Me and I Forgive Him?”  </a:t>
            </a:r>
          </a:p>
          <a:p>
            <a:pPr algn="ctr">
              <a:spcBef>
                <a:spcPts val="1200"/>
              </a:spcBef>
              <a:spcAft>
                <a:spcPts val="2400"/>
              </a:spcAft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Matthew 18:21-22 </a:t>
            </a:r>
          </a:p>
          <a:p>
            <a:pPr algn="ctr"/>
            <a:r>
              <a:rPr lang="en-US" sz="4400" b="1" i="1" dirty="0">
                <a:solidFill>
                  <a:srgbClr val="4D15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HELD NO GRUDGES</a:t>
            </a:r>
            <a:endParaRPr lang="en-US" sz="2400" i="1" dirty="0">
              <a:solidFill>
                <a:srgbClr val="4D1534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AA8F55-A338-8344-973D-428F538148C1}"/>
              </a:ext>
            </a:extLst>
          </p:cNvPr>
          <p:cNvSpPr txBox="1"/>
          <p:nvPr/>
        </p:nvSpPr>
        <p:spPr>
          <a:xfrm>
            <a:off x="609599" y="766376"/>
            <a:ext cx="7924800" cy="14634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500" b="1" spc="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JESUS’S ATTITUDE TOWARDS ENEMIES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8AB1C-87D1-A644-AAE8-36E2DFA2F3B5}"/>
              </a:ext>
            </a:extLst>
          </p:cNvPr>
          <p:cNvSpPr txBox="1"/>
          <p:nvPr/>
        </p:nvSpPr>
        <p:spPr>
          <a:xfrm>
            <a:off x="457200" y="2514600"/>
            <a:ext cx="81534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2.  “When He was Reviled He Did Not Revile in Return”  </a:t>
            </a:r>
          </a:p>
          <a:p>
            <a:pPr algn="ctr">
              <a:spcBef>
                <a:spcPts val="1200"/>
              </a:spcBef>
              <a:spcAft>
                <a:spcPts val="2400"/>
              </a:spcAft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1 Peter 2:21-23 </a:t>
            </a:r>
          </a:p>
          <a:p>
            <a:pPr algn="ctr"/>
            <a:r>
              <a:rPr lang="en-US" sz="4000" b="1" i="1" dirty="0">
                <a:solidFill>
                  <a:srgbClr val="4D15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BORE INJURY WITHOUT MALICE </a:t>
            </a:r>
          </a:p>
          <a:p>
            <a:pPr algn="ctr">
              <a:spcBef>
                <a:spcPts val="1200"/>
              </a:spcBef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1 Corinthians 13:5</a:t>
            </a:r>
            <a:endParaRPr lang="en-US" sz="4000" i="1" dirty="0">
              <a:solidFill>
                <a:srgbClr val="4D15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17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AA8F55-A338-8344-973D-428F538148C1}"/>
              </a:ext>
            </a:extLst>
          </p:cNvPr>
          <p:cNvSpPr txBox="1"/>
          <p:nvPr/>
        </p:nvSpPr>
        <p:spPr>
          <a:xfrm>
            <a:off x="609599" y="766376"/>
            <a:ext cx="7924800" cy="14634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500" b="1" spc="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JESUS’S ATTITUDE TOWARDS ENEMIES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8AB1C-87D1-A644-AAE8-36E2DFA2F3B5}"/>
              </a:ext>
            </a:extLst>
          </p:cNvPr>
          <p:cNvSpPr txBox="1"/>
          <p:nvPr/>
        </p:nvSpPr>
        <p:spPr>
          <a:xfrm>
            <a:off x="396239" y="2819400"/>
            <a:ext cx="8153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3.  “Today I Must Stay at Your House”  </a:t>
            </a:r>
          </a:p>
          <a:p>
            <a:pPr algn="ctr">
              <a:spcBef>
                <a:spcPts val="1200"/>
              </a:spcBef>
              <a:spcAft>
                <a:spcPts val="2400"/>
              </a:spcAft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Luke 19:1-8</a:t>
            </a:r>
          </a:p>
          <a:p>
            <a:pPr algn="ctr"/>
            <a:r>
              <a:rPr lang="en-US" sz="4000" b="1" i="1" dirty="0">
                <a:solidFill>
                  <a:srgbClr val="4D15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WAS KIND TO HIS ENEMIES</a:t>
            </a:r>
          </a:p>
          <a:p>
            <a:pPr algn="ctr">
              <a:spcBef>
                <a:spcPts val="1200"/>
              </a:spcBef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Matthew 26:47-50</a:t>
            </a:r>
          </a:p>
        </p:txBody>
      </p:sp>
    </p:spTree>
    <p:extLst>
      <p:ext uri="{BB962C8B-B14F-4D97-AF65-F5344CB8AC3E}">
        <p14:creationId xmlns:p14="http://schemas.microsoft.com/office/powerpoint/2010/main" val="35675083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AA8F55-A338-8344-973D-428F538148C1}"/>
              </a:ext>
            </a:extLst>
          </p:cNvPr>
          <p:cNvSpPr txBox="1"/>
          <p:nvPr/>
        </p:nvSpPr>
        <p:spPr>
          <a:xfrm>
            <a:off x="609599" y="766376"/>
            <a:ext cx="7924800" cy="14634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500" b="1" spc="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JESUS’S ATTITUDE TOWARDS ENEMIES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8AB1C-87D1-A644-AAE8-36E2DFA2F3B5}"/>
              </a:ext>
            </a:extLst>
          </p:cNvPr>
          <p:cNvSpPr txBox="1"/>
          <p:nvPr/>
        </p:nvSpPr>
        <p:spPr>
          <a:xfrm>
            <a:off x="495300" y="2514600"/>
            <a:ext cx="8153400" cy="385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4.  “Father, Forgive Them.”  </a:t>
            </a:r>
          </a:p>
          <a:p>
            <a:pPr algn="ctr"/>
            <a:r>
              <a:rPr lang="en-US" sz="3500" b="1" dirty="0">
                <a:latin typeface="Calibri" panose="020F0502020204030204" pitchFamily="34" charset="0"/>
                <a:cs typeface="Calibri" panose="020F0502020204030204" pitchFamily="34" charset="0"/>
              </a:rPr>
              <a:t>Luke 23:32-34</a:t>
            </a:r>
          </a:p>
          <a:p>
            <a:pPr algn="ctr"/>
            <a:r>
              <a:rPr lang="en-US" sz="4000" b="1" i="1" dirty="0">
                <a:solidFill>
                  <a:srgbClr val="4D15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WAS FORGIVING</a:t>
            </a:r>
          </a:p>
          <a:p>
            <a:pPr algn="ctr">
              <a:lnSpc>
                <a:spcPct val="90000"/>
              </a:lnSpc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Matthew 6:14-15</a:t>
            </a:r>
          </a:p>
          <a:p>
            <a:pPr algn="ctr">
              <a:lnSpc>
                <a:spcPct val="90000"/>
              </a:lnSpc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Matthew 18:35</a:t>
            </a:r>
          </a:p>
          <a:p>
            <a:pPr algn="ctr">
              <a:lnSpc>
                <a:spcPct val="90000"/>
              </a:lnSpc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Philippians 4:9</a:t>
            </a:r>
          </a:p>
          <a:p>
            <a:pPr algn="ctr">
              <a:lnSpc>
                <a:spcPct val="90000"/>
              </a:lnSpc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1 Corinthians 11:1</a:t>
            </a:r>
            <a:endParaRPr lang="en-US" sz="3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4476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2"/>
    </p:bld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{D1914EBF-4645-3C40-AF7F-71D41FFF9F6B}tf10001123</Template>
  <TotalTime>64</TotalTime>
  <Words>154</Words>
  <Application>Microsoft Macintosh PowerPoint</Application>
  <PresentationFormat>On-screen Show (4:3)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Wingdings 2</vt:lpstr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Olsen Park church</dc:creator>
  <cp:lastModifiedBy>Kyle Pope</cp:lastModifiedBy>
  <cp:revision>14</cp:revision>
  <dcterms:created xsi:type="dcterms:W3CDTF">2020-09-19T18:41:23Z</dcterms:created>
  <dcterms:modified xsi:type="dcterms:W3CDTF">2020-09-29T19:16:22Z</dcterms:modified>
</cp:coreProperties>
</file>