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3"/>
  </p:notesMasterIdLst>
  <p:sldIdLst>
    <p:sldId id="256" r:id="rId2"/>
    <p:sldId id="258" r:id="rId3"/>
    <p:sldId id="259" r:id="rId4"/>
    <p:sldId id="260" r:id="rId5"/>
    <p:sldId id="257" r:id="rId6"/>
    <p:sldId id="261" r:id="rId7"/>
    <p:sldId id="262" r:id="rId8"/>
    <p:sldId id="263" r:id="rId9"/>
    <p:sldId id="264" r:id="rId10"/>
    <p:sldId id="265" r:id="rId11"/>
    <p:sldId id="268"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6"/>
    <p:restoredTop sz="94697"/>
  </p:normalViewPr>
  <p:slideViewPr>
    <p:cSldViewPr snapToGrid="0" snapToObjects="1">
      <p:cViewPr varScale="1">
        <p:scale>
          <a:sx n="80" d="100"/>
          <a:sy n="80" d="100"/>
        </p:scale>
        <p:origin x="149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1658A6-E945-B24F-A190-58EE71D8EDAC}" type="datetimeFigureOut">
              <a:rPr lang="en-US" smtClean="0"/>
              <a:t>10/6/22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5035E4-E4BD-B246-9BAA-6345E2A8D9D4}" type="slidenum">
              <a:rPr lang="en-US" smtClean="0"/>
              <a:t>‹#›</a:t>
            </a:fld>
            <a:endParaRPr lang="en-US"/>
          </a:p>
        </p:txBody>
      </p:sp>
    </p:spTree>
    <p:extLst>
      <p:ext uri="{BB962C8B-B14F-4D97-AF65-F5344CB8AC3E}">
        <p14:creationId xmlns:p14="http://schemas.microsoft.com/office/powerpoint/2010/main" val="22611953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5035E4-E4BD-B246-9BAA-6345E2A8D9D4}" type="slidenum">
              <a:rPr lang="en-US" smtClean="0"/>
              <a:t>6</a:t>
            </a:fld>
            <a:endParaRPr lang="en-US"/>
          </a:p>
        </p:txBody>
      </p:sp>
    </p:spTree>
    <p:extLst>
      <p:ext uri="{BB962C8B-B14F-4D97-AF65-F5344CB8AC3E}">
        <p14:creationId xmlns:p14="http://schemas.microsoft.com/office/powerpoint/2010/main" val="19723043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5035E4-E4BD-B246-9BAA-6345E2A8D9D4}" type="slidenum">
              <a:rPr lang="en-US" smtClean="0"/>
              <a:t>7</a:t>
            </a:fld>
            <a:endParaRPr lang="en-US"/>
          </a:p>
        </p:txBody>
      </p:sp>
    </p:spTree>
    <p:extLst>
      <p:ext uri="{BB962C8B-B14F-4D97-AF65-F5344CB8AC3E}">
        <p14:creationId xmlns:p14="http://schemas.microsoft.com/office/powerpoint/2010/main" val="2338325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5035E4-E4BD-B246-9BAA-6345E2A8D9D4}" type="slidenum">
              <a:rPr lang="en-US" smtClean="0"/>
              <a:t>8</a:t>
            </a:fld>
            <a:endParaRPr lang="en-US"/>
          </a:p>
        </p:txBody>
      </p:sp>
    </p:spTree>
    <p:extLst>
      <p:ext uri="{BB962C8B-B14F-4D97-AF65-F5344CB8AC3E}">
        <p14:creationId xmlns:p14="http://schemas.microsoft.com/office/powerpoint/2010/main" val="1132327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5035E4-E4BD-B246-9BAA-6345E2A8D9D4}" type="slidenum">
              <a:rPr lang="en-US" smtClean="0"/>
              <a:t>9</a:t>
            </a:fld>
            <a:endParaRPr lang="en-US"/>
          </a:p>
        </p:txBody>
      </p:sp>
    </p:spTree>
    <p:extLst>
      <p:ext uri="{BB962C8B-B14F-4D97-AF65-F5344CB8AC3E}">
        <p14:creationId xmlns:p14="http://schemas.microsoft.com/office/powerpoint/2010/main" val="31007703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5035E4-E4BD-B246-9BAA-6345E2A8D9D4}" type="slidenum">
              <a:rPr lang="en-US" smtClean="0"/>
              <a:t>10</a:t>
            </a:fld>
            <a:endParaRPr lang="en-US"/>
          </a:p>
        </p:txBody>
      </p:sp>
    </p:spTree>
    <p:extLst>
      <p:ext uri="{BB962C8B-B14F-4D97-AF65-F5344CB8AC3E}">
        <p14:creationId xmlns:p14="http://schemas.microsoft.com/office/powerpoint/2010/main" val="12080304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5035E4-E4BD-B246-9BAA-6345E2A8D9D4}" type="slidenum">
              <a:rPr lang="en-US" smtClean="0"/>
              <a:t>11</a:t>
            </a:fld>
            <a:endParaRPr lang="en-US"/>
          </a:p>
        </p:txBody>
      </p:sp>
    </p:spTree>
    <p:extLst>
      <p:ext uri="{BB962C8B-B14F-4D97-AF65-F5344CB8AC3E}">
        <p14:creationId xmlns:p14="http://schemas.microsoft.com/office/powerpoint/2010/main" val="15221804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28020" y="1769541"/>
            <a:ext cx="7080026" cy="1828801"/>
          </a:xfrm>
        </p:spPr>
        <p:txBody>
          <a:bodyPr anchor="b">
            <a:normAutofit/>
          </a:bodyPr>
          <a:lstStyle>
            <a:lvl1pPr algn="ctr">
              <a:defRPr sz="4050"/>
            </a:lvl1pPr>
          </a:lstStyle>
          <a:p>
            <a:r>
              <a:rPr lang="en-US"/>
              <a:t>Click to edit Master title style</a:t>
            </a:r>
            <a:endParaRPr lang="en-US" dirty="0"/>
          </a:p>
        </p:txBody>
      </p:sp>
      <p:sp>
        <p:nvSpPr>
          <p:cNvPr id="3" name="Subtitle 2"/>
          <p:cNvSpPr>
            <a:spLocks noGrp="1"/>
          </p:cNvSpPr>
          <p:nvPr>
            <p:ph type="subTitle" idx="1"/>
          </p:nvPr>
        </p:nvSpPr>
        <p:spPr>
          <a:xfrm>
            <a:off x="1028020" y="3773490"/>
            <a:ext cx="7080026" cy="1049867"/>
          </a:xfrm>
        </p:spPr>
        <p:txBody>
          <a:bodyPr anchor="t"/>
          <a:lstStyle>
            <a:lvl1pPr marL="0" indent="0" algn="ctr">
              <a:buNone/>
              <a:defRPr>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10/6/22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971704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10/6/22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37049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71551" y="1761068"/>
            <a:ext cx="7192913" cy="1828813"/>
          </a:xfrm>
        </p:spPr>
        <p:txBody>
          <a:bodyPr anchor="b"/>
          <a:lstStyle>
            <a:lvl1pPr algn="ctr">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971551" y="3763439"/>
            <a:ext cx="7192913" cy="1333494"/>
          </a:xfrm>
        </p:spPr>
        <p:txBody>
          <a:bodyPr anchor="t"/>
          <a:lstStyle>
            <a:lvl1pPr marL="0" indent="0" algn="ctr">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10/6/22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855944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346" y="609600"/>
            <a:ext cx="7765322" cy="12618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346" y="2076450"/>
            <a:ext cx="364263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08037" y="2076451"/>
            <a:ext cx="364263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10/6/22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25847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346" y="1734507"/>
            <a:ext cx="37719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8768" y="1734507"/>
            <a:ext cx="3771900" cy="4099959"/>
          </a:xfrm>
          <a:prstGeom prst="rect">
            <a:avLst/>
          </a:prstGeom>
        </p:spPr>
      </p:pic>
      <p:sp>
        <p:nvSpPr>
          <p:cNvPr id="2" name="Title 1"/>
          <p:cNvSpPr>
            <a:spLocks noGrp="1"/>
          </p:cNvSpPr>
          <p:nvPr>
            <p:ph type="title"/>
          </p:nvPr>
        </p:nvSpPr>
        <p:spPr>
          <a:xfrm>
            <a:off x="685346" y="609600"/>
            <a:ext cx="776532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784510" y="1855153"/>
            <a:ext cx="3573573" cy="692494"/>
          </a:xfrm>
        </p:spPr>
        <p:txBody>
          <a:bodyPr anchor="b">
            <a:noAutofit/>
          </a:bodyPr>
          <a:lstStyle>
            <a:lvl1pPr marL="0" indent="0" algn="ctr">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784510" y="2702104"/>
            <a:ext cx="3573573" cy="3043533"/>
          </a:xfrm>
        </p:spPr>
        <p:txBody>
          <a:bodyPr anchor="t">
            <a:normAutofit/>
          </a:bodyPr>
          <a:lstStyle>
            <a:lvl1pPr>
              <a:defRPr sz="1350"/>
            </a:lvl1pPr>
            <a:lvl2pPr>
              <a:defRPr sz="1200"/>
            </a:lvl2pPr>
            <a:lvl3pPr>
              <a:defRPr sz="1050"/>
            </a:lvl3pPr>
            <a:lvl4pPr>
              <a:defRPr sz="900"/>
            </a:lvl4pPr>
            <a:lvl5pPr>
              <a:defRPr sz="9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772374" y="1855153"/>
            <a:ext cx="3584687" cy="692495"/>
          </a:xfrm>
        </p:spPr>
        <p:txBody>
          <a:bodyPr anchor="b">
            <a:noAutofit/>
          </a:bodyPr>
          <a:lstStyle>
            <a:lvl1pPr marL="0" indent="0" algn="ctr">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6" name="Content Placeholder 5"/>
          <p:cNvSpPr>
            <a:spLocks noGrp="1"/>
          </p:cNvSpPr>
          <p:nvPr>
            <p:ph sz="quarter" idx="4"/>
          </p:nvPr>
        </p:nvSpPr>
        <p:spPr>
          <a:xfrm>
            <a:off x="4772376" y="2702104"/>
            <a:ext cx="3584686" cy="3043533"/>
          </a:xfrm>
        </p:spPr>
        <p:txBody>
          <a:bodyPr anchor="t">
            <a:normAutofit/>
          </a:bodyPr>
          <a:lstStyle>
            <a:lvl1pPr>
              <a:defRPr sz="1350"/>
            </a:lvl1pPr>
            <a:lvl2pPr>
              <a:defRPr sz="1200"/>
            </a:lvl2pPr>
            <a:lvl3pPr>
              <a:defRPr sz="1050"/>
            </a:lvl3pPr>
            <a:lvl4pPr>
              <a:defRPr sz="900"/>
            </a:lvl4pPr>
            <a:lvl5pPr>
              <a:defRPr sz="9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49343D99-809A-49C0-96E5-4250D0B498EE}" type="datetime1">
              <a:rPr lang="en-US" smtClean="0"/>
              <a:t>10/6/22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49550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10/6/22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0184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10/6/22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18210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0"/>
            <a:ext cx="2780167" cy="1821918"/>
          </a:xfrm>
        </p:spPr>
        <p:txBody>
          <a:bodyPr anchor="b">
            <a:normAutofit/>
          </a:bodyPr>
          <a:lstStyle>
            <a:lvl1pPr algn="ctr">
              <a:defRPr sz="2100" b="0"/>
            </a:lvl1pPr>
          </a:lstStyle>
          <a:p>
            <a:r>
              <a:rPr lang="en-US"/>
              <a:t>Click to edit Master title style</a:t>
            </a:r>
            <a:endParaRPr lang="en-US" dirty="0"/>
          </a:p>
        </p:txBody>
      </p:sp>
      <p:sp>
        <p:nvSpPr>
          <p:cNvPr id="3" name="Content Placeholder 2"/>
          <p:cNvSpPr>
            <a:spLocks noGrp="1"/>
          </p:cNvSpPr>
          <p:nvPr>
            <p:ph idx="1"/>
          </p:nvPr>
        </p:nvSpPr>
        <p:spPr>
          <a:xfrm>
            <a:off x="3641725" y="609601"/>
            <a:ext cx="4808943"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347" y="2673351"/>
            <a:ext cx="2780167" cy="3016250"/>
          </a:xfrm>
        </p:spPr>
        <p:txBody>
          <a:bodyPr anchor="t">
            <a:normAutofit/>
          </a:bodyPr>
          <a:lstStyle>
            <a:lvl1pPr marL="0" indent="0" algn="ctr">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10/6/22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4919508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0249" y="609600"/>
            <a:ext cx="2688125" cy="5204832"/>
          </a:xfrm>
          <a:prstGeom prst="rect">
            <a:avLst/>
          </a:prstGeom>
        </p:spPr>
      </p:pic>
      <p:sp>
        <p:nvSpPr>
          <p:cNvPr id="2" name="Title 1"/>
          <p:cNvSpPr>
            <a:spLocks noGrp="1"/>
          </p:cNvSpPr>
          <p:nvPr>
            <p:ph type="title"/>
          </p:nvPr>
        </p:nvSpPr>
        <p:spPr>
          <a:xfrm>
            <a:off x="685347" y="763702"/>
            <a:ext cx="4280924" cy="1675559"/>
          </a:xfrm>
        </p:spPr>
        <p:txBody>
          <a:bodyPr anchor="b">
            <a:no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81914" y="763702"/>
            <a:ext cx="2456813" cy="4912822"/>
          </a:xfrm>
          <a:effectLst>
            <a:outerShdw blurRad="38100" dist="25400" dir="4440000">
              <a:srgbClr val="000000">
                <a:alpha val="36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1105273" y="2679700"/>
            <a:ext cx="3441071" cy="3135695"/>
          </a:xfrm>
        </p:spPr>
        <p:txBody>
          <a:bodyPr anchor="t">
            <a:normAutofit/>
          </a:bodyPr>
          <a:lstStyle>
            <a:lvl1pPr marL="0" indent="0" algn="ctr">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10/6/22</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291666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0413" y="547807"/>
            <a:ext cx="7606349" cy="3816806"/>
          </a:xfrm>
          <a:prstGeom prst="rect">
            <a:avLst/>
          </a:prstGeom>
        </p:spPr>
      </p:pic>
      <p:sp>
        <p:nvSpPr>
          <p:cNvPr id="2" name="Title 1"/>
          <p:cNvSpPr>
            <a:spLocks noGrp="1"/>
          </p:cNvSpPr>
          <p:nvPr>
            <p:ph type="title"/>
          </p:nvPr>
        </p:nvSpPr>
        <p:spPr>
          <a:xfrm>
            <a:off x="685354" y="4565255"/>
            <a:ext cx="7766495" cy="543472"/>
          </a:xfrm>
        </p:spPr>
        <p:txBody>
          <a:bodyPr anchor="b">
            <a:normAutofit/>
          </a:bodyPr>
          <a:lstStyle>
            <a:lvl1pPr algn="ctr">
              <a:defRPr sz="21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77012" y="695010"/>
            <a:ext cx="7384010" cy="3525671"/>
          </a:xfrm>
          <a:effectLst>
            <a:outerShdw blurRad="38100" dist="25400" dir="4440000">
              <a:srgbClr val="000000">
                <a:alpha val="36000"/>
              </a:srgbClr>
            </a:outerShdw>
          </a:effectLst>
        </p:spPr>
        <p:txBody>
          <a:bodyPr anchor="t">
            <a:normAutofit/>
          </a:bodyPr>
          <a:lstStyle>
            <a:lvl1pPr marL="0" indent="0" algn="ctr">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85346" y="5247728"/>
            <a:ext cx="7765322" cy="543472"/>
          </a:xfrm>
        </p:spPr>
        <p:txBody>
          <a:bodyPr anchor="t"/>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10/6/22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34772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608437"/>
            <a:ext cx="7765322" cy="3534344"/>
          </a:xfrm>
        </p:spPr>
        <p:txBody>
          <a:bodyPr anchor="ctr">
            <a:normAutofit/>
          </a:bodyPr>
          <a:lstStyle>
            <a:lvl1pPr>
              <a:defRPr sz="3000"/>
            </a:lvl1pPr>
          </a:lstStyle>
          <a:p>
            <a:r>
              <a:rPr lang="en-US"/>
              <a:t>Click to edit Master title style</a:t>
            </a:r>
            <a:endParaRPr lang="en-US" dirty="0"/>
          </a:p>
        </p:txBody>
      </p:sp>
      <p:sp>
        <p:nvSpPr>
          <p:cNvPr id="4" name="Text Placeholder 3"/>
          <p:cNvSpPr>
            <a:spLocks noGrp="1"/>
          </p:cNvSpPr>
          <p:nvPr>
            <p:ph type="body" sz="half" idx="2"/>
          </p:nvPr>
        </p:nvSpPr>
        <p:spPr>
          <a:xfrm>
            <a:off x="685346" y="4295180"/>
            <a:ext cx="7765322" cy="1501826"/>
          </a:xfrm>
        </p:spPr>
        <p:txBody>
          <a:bodyPr anchor="ct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t>10/6/22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95240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normAutofit/>
          </a:bodyPr>
          <a:lstStyle>
            <a:lvl1pPr>
              <a:defRPr sz="27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610033"/>
            <a:ext cx="6564224" cy="532749"/>
          </a:xfrm>
        </p:spPr>
        <p:txBody>
          <a:bodyPr anchor="t">
            <a:normAutofit/>
          </a:bodyPr>
          <a:lstStyle>
            <a:lvl1pPr marL="0" indent="0" algn="r">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4" name="Text Placeholder 3"/>
          <p:cNvSpPr>
            <a:spLocks noGrp="1"/>
          </p:cNvSpPr>
          <p:nvPr>
            <p:ph type="body" sz="half" idx="2"/>
          </p:nvPr>
        </p:nvSpPr>
        <p:spPr>
          <a:xfrm>
            <a:off x="685346" y="4304353"/>
            <a:ext cx="7765322" cy="1489496"/>
          </a:xfrm>
        </p:spPr>
        <p:txBody>
          <a:bodyPr anchor="ctr">
            <a:normAutofit/>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t>10/6/22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extBox 10">
            <a:extLst>
              <a:ext uri="{FF2B5EF4-FFF2-40B4-BE49-F238E27FC236}">
                <a16:creationId xmlns:a16="http://schemas.microsoft.com/office/drawing/2014/main" id="{223F0D53-0705-41B7-8554-09D21E7807F9}"/>
              </a:ext>
            </a:extLst>
          </p:cNvPr>
          <p:cNvSpPr txBox="1"/>
          <p:nvPr/>
        </p:nvSpPr>
        <p:spPr>
          <a:xfrm>
            <a:off x="742950" y="884796"/>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7878537" y="2928258"/>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extLst>
      <p:ext uri="{BB962C8B-B14F-4D97-AF65-F5344CB8AC3E}">
        <p14:creationId xmlns:p14="http://schemas.microsoft.com/office/powerpoint/2010/main" val="41767183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346" y="2126943"/>
            <a:ext cx="7765322" cy="2511835"/>
          </a:xfrm>
        </p:spPr>
        <p:txBody>
          <a:bodyPr anchor="b"/>
          <a:lstStyle>
            <a:lvl1pP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685339" y="4650556"/>
            <a:ext cx="7764149" cy="1140644"/>
          </a:xfrm>
        </p:spPr>
        <p:txBody>
          <a:bodyPr anchor="t"/>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t>10/6/22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503188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6" y="609600"/>
            <a:ext cx="776532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46" y="1885950"/>
            <a:ext cx="2475738" cy="764782"/>
          </a:xfrm>
        </p:spPr>
        <p:txBody>
          <a:bodyPr anchor="b">
            <a:noAutofit/>
          </a:bodyPr>
          <a:lstStyle>
            <a:lvl1pPr marL="0" indent="0" algn="ctr">
              <a:buNone/>
              <a:defRPr sz="16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8" name="Text Placeholder 3"/>
          <p:cNvSpPr>
            <a:spLocks noGrp="1"/>
          </p:cNvSpPr>
          <p:nvPr>
            <p:ph type="body" sz="half" idx="15"/>
          </p:nvPr>
        </p:nvSpPr>
        <p:spPr>
          <a:xfrm>
            <a:off x="685346" y="2768112"/>
            <a:ext cx="2475738" cy="3023088"/>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9" name="Text Placeholder 4"/>
          <p:cNvSpPr>
            <a:spLocks noGrp="1"/>
          </p:cNvSpPr>
          <p:nvPr>
            <p:ph type="body" sz="quarter" idx="3"/>
          </p:nvPr>
        </p:nvSpPr>
        <p:spPr>
          <a:xfrm>
            <a:off x="3335033" y="1885950"/>
            <a:ext cx="2475738" cy="764783"/>
          </a:xfrm>
        </p:spPr>
        <p:txBody>
          <a:bodyPr anchor="b">
            <a:noAutofit/>
          </a:bodyPr>
          <a:lstStyle>
            <a:lvl1pPr marL="0" indent="0" algn="ctr">
              <a:buNone/>
              <a:defRPr sz="16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0" name="Text Placeholder 3"/>
          <p:cNvSpPr>
            <a:spLocks noGrp="1"/>
          </p:cNvSpPr>
          <p:nvPr>
            <p:ph type="body" sz="half" idx="16"/>
          </p:nvPr>
        </p:nvSpPr>
        <p:spPr>
          <a:xfrm>
            <a:off x="3331076" y="2768112"/>
            <a:ext cx="2475738" cy="3023088"/>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dirty="0"/>
              <a:t>Click to edit Master text styles</a:t>
            </a:r>
          </a:p>
        </p:txBody>
      </p:sp>
      <p:sp>
        <p:nvSpPr>
          <p:cNvPr id="11" name="Text Placeholder 4"/>
          <p:cNvSpPr>
            <a:spLocks noGrp="1"/>
          </p:cNvSpPr>
          <p:nvPr>
            <p:ph type="body" sz="quarter" idx="13"/>
          </p:nvPr>
        </p:nvSpPr>
        <p:spPr>
          <a:xfrm>
            <a:off x="5974929" y="1885950"/>
            <a:ext cx="2475738" cy="764782"/>
          </a:xfrm>
        </p:spPr>
        <p:txBody>
          <a:bodyPr anchor="b">
            <a:noAutofit/>
          </a:bodyPr>
          <a:lstStyle>
            <a:lvl1pPr marL="0" indent="0" algn="ctr">
              <a:buNone/>
              <a:defRPr sz="16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2" name="Text Placeholder 3"/>
          <p:cNvSpPr>
            <a:spLocks noGrp="1"/>
          </p:cNvSpPr>
          <p:nvPr>
            <p:ph type="body" sz="half" idx="17"/>
          </p:nvPr>
        </p:nvSpPr>
        <p:spPr>
          <a:xfrm>
            <a:off x="5974929" y="2768111"/>
            <a:ext cx="2475738" cy="3023089"/>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10/6/22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8519486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472" y="1818215"/>
            <a:ext cx="2504979"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2850" y="1818215"/>
            <a:ext cx="2504979"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2038" y="1818215"/>
            <a:ext cx="2504979" cy="1847851"/>
          </a:xfrm>
          <a:prstGeom prst="rect">
            <a:avLst/>
          </a:prstGeom>
        </p:spPr>
      </p:pic>
      <p:sp>
        <p:nvSpPr>
          <p:cNvPr id="30" name="Title 1"/>
          <p:cNvSpPr>
            <a:spLocks noGrp="1"/>
          </p:cNvSpPr>
          <p:nvPr>
            <p:ph type="title"/>
          </p:nvPr>
        </p:nvSpPr>
        <p:spPr>
          <a:xfrm>
            <a:off x="685346" y="609600"/>
            <a:ext cx="7765322"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46" y="3904106"/>
            <a:ext cx="2475738" cy="576262"/>
          </a:xfrm>
        </p:spPr>
        <p:txBody>
          <a:bodyPr anchor="b">
            <a:noAutofit/>
          </a:bodyPr>
          <a:lstStyle>
            <a:lvl1pPr marL="0" indent="0" algn="ctr">
              <a:buNone/>
              <a:defRPr sz="15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20" name="Picture Placeholder 2"/>
          <p:cNvSpPr>
            <a:spLocks noGrp="1" noChangeAspect="1"/>
          </p:cNvSpPr>
          <p:nvPr>
            <p:ph type="pic" idx="15"/>
          </p:nvPr>
        </p:nvSpPr>
        <p:spPr>
          <a:xfrm>
            <a:off x="763577" y="1938918"/>
            <a:ext cx="2319276"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1" name="Text Placeholder 3"/>
          <p:cNvSpPr>
            <a:spLocks noGrp="1"/>
          </p:cNvSpPr>
          <p:nvPr>
            <p:ph type="body" sz="half" idx="18"/>
          </p:nvPr>
        </p:nvSpPr>
        <p:spPr>
          <a:xfrm>
            <a:off x="685346" y="4572443"/>
            <a:ext cx="2475738" cy="1218758"/>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2" name="Text Placeholder 4"/>
          <p:cNvSpPr>
            <a:spLocks noGrp="1"/>
          </p:cNvSpPr>
          <p:nvPr>
            <p:ph type="body" sz="quarter" idx="3"/>
          </p:nvPr>
        </p:nvSpPr>
        <p:spPr>
          <a:xfrm>
            <a:off x="3332091" y="3904106"/>
            <a:ext cx="2475738" cy="576262"/>
          </a:xfrm>
        </p:spPr>
        <p:txBody>
          <a:bodyPr anchor="b">
            <a:noAutofit/>
          </a:bodyPr>
          <a:lstStyle>
            <a:lvl1pPr marL="0" indent="0" algn="ctr">
              <a:buNone/>
              <a:defRPr sz="15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23" name="Picture Placeholder 2"/>
          <p:cNvSpPr>
            <a:spLocks noGrp="1" noChangeAspect="1"/>
          </p:cNvSpPr>
          <p:nvPr>
            <p:ph type="pic" idx="21"/>
          </p:nvPr>
        </p:nvSpPr>
        <p:spPr>
          <a:xfrm>
            <a:off x="3409307" y="1939094"/>
            <a:ext cx="2319276"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4" name="Text Placeholder 3"/>
          <p:cNvSpPr>
            <a:spLocks noGrp="1"/>
          </p:cNvSpPr>
          <p:nvPr>
            <p:ph type="body" sz="half" idx="19"/>
          </p:nvPr>
        </p:nvSpPr>
        <p:spPr>
          <a:xfrm>
            <a:off x="3331076" y="4572442"/>
            <a:ext cx="2475738" cy="1218758"/>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5" name="Text Placeholder 4"/>
          <p:cNvSpPr>
            <a:spLocks noGrp="1"/>
          </p:cNvSpPr>
          <p:nvPr>
            <p:ph type="body" sz="quarter" idx="13"/>
          </p:nvPr>
        </p:nvSpPr>
        <p:spPr>
          <a:xfrm>
            <a:off x="5975023" y="3904106"/>
            <a:ext cx="2475738" cy="576262"/>
          </a:xfrm>
        </p:spPr>
        <p:txBody>
          <a:bodyPr anchor="b">
            <a:noAutofit/>
          </a:bodyPr>
          <a:lstStyle>
            <a:lvl1pPr marL="0" indent="0" algn="ctr">
              <a:buNone/>
              <a:defRPr sz="15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6" name="Picture Placeholder 2"/>
          <p:cNvSpPr>
            <a:spLocks noGrp="1" noChangeAspect="1"/>
          </p:cNvSpPr>
          <p:nvPr>
            <p:ph type="pic" idx="22"/>
          </p:nvPr>
        </p:nvSpPr>
        <p:spPr>
          <a:xfrm>
            <a:off x="6056774" y="1934432"/>
            <a:ext cx="2319276"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7" name="Text Placeholder 3"/>
          <p:cNvSpPr>
            <a:spLocks noGrp="1"/>
          </p:cNvSpPr>
          <p:nvPr>
            <p:ph type="body" sz="half" idx="20"/>
          </p:nvPr>
        </p:nvSpPr>
        <p:spPr>
          <a:xfrm>
            <a:off x="5974929" y="4572442"/>
            <a:ext cx="2475738" cy="1218758"/>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10/6/22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962321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7E833E-1B6D-415F-AD29-75AE8C43BD0D}" type="datetime1">
              <a:rPr lang="en-US" smtClean="0"/>
              <a:t>10/6/22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461052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7302" y="609600"/>
            <a:ext cx="1713365"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85347" y="609600"/>
            <a:ext cx="5937654"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52596F-08A7-4B70-989A-F2B1CF31E66B}" type="datetime1">
              <a:rPr lang="en-US" smtClean="0"/>
              <a:t>10/6/22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206360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6" y="609600"/>
            <a:ext cx="776532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46" y="2076450"/>
            <a:ext cx="776532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052" y="6000750"/>
            <a:ext cx="2057400" cy="365125"/>
          </a:xfrm>
          <a:prstGeom prst="rect">
            <a:avLst/>
          </a:prstGeom>
        </p:spPr>
        <p:txBody>
          <a:bodyPr vert="horz" lIns="91440" tIns="45720" rIns="91440" bIns="45720" rtlCol="0" anchor="ctr"/>
          <a:lstStyle>
            <a:lvl1pPr algn="r">
              <a:defRPr sz="825">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t>10/6/22</a:t>
            </a:fld>
            <a:endParaRPr lang="en-US" dirty="0"/>
          </a:p>
        </p:txBody>
      </p:sp>
      <p:sp>
        <p:nvSpPr>
          <p:cNvPr id="5" name="Footer Placeholder 4"/>
          <p:cNvSpPr>
            <a:spLocks noGrp="1"/>
          </p:cNvSpPr>
          <p:nvPr>
            <p:ph type="ftr" sz="quarter" idx="3"/>
          </p:nvPr>
        </p:nvSpPr>
        <p:spPr>
          <a:xfrm>
            <a:off x="685347" y="6000750"/>
            <a:ext cx="5004649" cy="365125"/>
          </a:xfrm>
          <a:prstGeom prst="rect">
            <a:avLst/>
          </a:prstGeom>
        </p:spPr>
        <p:txBody>
          <a:bodyPr vert="horz" lIns="91440" tIns="45720" rIns="91440" bIns="45720" rtlCol="0" anchor="ctr"/>
          <a:lstStyle>
            <a:lvl1pPr algn="l">
              <a:defRPr sz="825">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7885509" y="6000750"/>
            <a:ext cx="565159" cy="365125"/>
          </a:xfrm>
          <a:prstGeom prst="rect">
            <a:avLst/>
          </a:prstGeom>
        </p:spPr>
        <p:txBody>
          <a:bodyPr vert="horz" lIns="91440" tIns="45720" rIns="91440" bIns="45720" rtlCol="0" anchor="ctr"/>
          <a:lstStyle>
            <a:lvl1pPr algn="r">
              <a:defRPr sz="825">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393790675"/>
      </p:ext>
    </p:extLst>
  </p:cSld>
  <p:clrMap bg1="dk1" tx1="lt1" bg2="dk2" tx2="lt2" accent1="accent1" accent2="accent2" accent3="accent3" accent4="accent4" accent5="accent5" accent6="accent6" hlink="hlink" folHlink="folHlink"/>
  <p:sldLayoutIdLst>
    <p:sldLayoutId id="2147483677" r:id="rId1"/>
    <p:sldLayoutId id="2147483676" r:id="rId2"/>
    <p:sldLayoutId id="2147483675" r:id="rId3"/>
    <p:sldLayoutId id="2147483674" r:id="rId4"/>
    <p:sldLayoutId id="2147483673" r:id="rId5"/>
    <p:sldLayoutId id="2147483672" r:id="rId6"/>
    <p:sldLayoutId id="2147483671" r:id="rId7"/>
    <p:sldLayoutId id="2147483670" r:id="rId8"/>
    <p:sldLayoutId id="2147483669" r:id="rId9"/>
    <p:sldLayoutId id="2147483668" r:id="rId10"/>
    <p:sldLayoutId id="2147483661" r:id="rId11"/>
    <p:sldLayoutId id="2147483662" r:id="rId12"/>
    <p:sldLayoutId id="2147483663" r:id="rId13"/>
    <p:sldLayoutId id="2147483664" r:id="rId14"/>
    <p:sldLayoutId id="2147483665" r:id="rId15"/>
    <p:sldLayoutId id="2147483666" r:id="rId16"/>
    <p:sldLayoutId id="2147483667" r:id="rId17"/>
  </p:sldLayoutIdLst>
  <p:hf sldNum="0" hdr="0" ftr="0" dt="0"/>
  <p:txStyles>
    <p:titleStyle>
      <a:lvl1pPr algn="ctr" defTabSz="342900" rtl="0" eaLnBrk="1" latinLnBrk="0" hangingPunct="1">
        <a:lnSpc>
          <a:spcPct val="90000"/>
        </a:lnSpc>
        <a:spcBef>
          <a:spcPct val="0"/>
        </a:spcBef>
        <a:buNone/>
        <a:defRPr sz="3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29500" algn="l" defTabSz="342900" rtl="0" eaLnBrk="1" latinLnBrk="0" hangingPunct="1">
        <a:lnSpc>
          <a:spcPct val="110000"/>
        </a:lnSpc>
        <a:spcBef>
          <a:spcPct val="20000"/>
        </a:spcBef>
        <a:spcAft>
          <a:spcPts val="450"/>
        </a:spcAft>
        <a:buClr>
          <a:schemeClr val="tx2"/>
        </a:buClr>
        <a:buSzPct val="70000"/>
        <a:buFont typeface="Wingdings 2" charset="2"/>
        <a:buChar char=""/>
        <a:defRPr sz="1575"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540000" indent="-202500" algn="l" defTabSz="342900" rtl="0" eaLnBrk="1" latinLnBrk="0" hangingPunct="1">
        <a:lnSpc>
          <a:spcPct val="110000"/>
        </a:lnSpc>
        <a:spcBef>
          <a:spcPct val="20000"/>
        </a:spcBef>
        <a:spcAft>
          <a:spcPts val="450"/>
        </a:spcAft>
        <a:buClr>
          <a:schemeClr val="tx2"/>
        </a:buClr>
        <a:buSzPct val="70000"/>
        <a:buFont typeface="Wingdings 2" charset="2"/>
        <a:buChar char=""/>
        <a:defRPr sz="1425"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769500" indent="-162000" algn="l" defTabSz="342900" rtl="0" eaLnBrk="1" latinLnBrk="0" hangingPunct="1">
        <a:lnSpc>
          <a:spcPct val="110000"/>
        </a:lnSpc>
        <a:spcBef>
          <a:spcPct val="20000"/>
        </a:spcBef>
        <a:spcAft>
          <a:spcPts val="450"/>
        </a:spcAft>
        <a:buClr>
          <a:schemeClr val="tx2"/>
        </a:buClr>
        <a:buSzPct val="70000"/>
        <a:buFont typeface="Wingdings 2" charset="2"/>
        <a:buChar char=""/>
        <a:defRPr sz="1275"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039500" indent="-162000" algn="l" defTabSz="342900" rtl="0" eaLnBrk="1" latinLnBrk="0" hangingPunct="1">
        <a:lnSpc>
          <a:spcPct val="110000"/>
        </a:lnSpc>
        <a:spcBef>
          <a:spcPct val="20000"/>
        </a:spcBef>
        <a:spcAft>
          <a:spcPts val="450"/>
        </a:spcAft>
        <a:buClr>
          <a:schemeClr val="tx2"/>
        </a:buClr>
        <a:buSzPct val="70000"/>
        <a:buFont typeface="Wingdings 2" charset="2"/>
        <a:buChar char=""/>
        <a:defRPr sz="1125"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255500" indent="-162000" algn="l" defTabSz="342900" rtl="0" eaLnBrk="1" latinLnBrk="0" hangingPunct="1">
        <a:lnSpc>
          <a:spcPct val="110000"/>
        </a:lnSpc>
        <a:spcBef>
          <a:spcPct val="20000"/>
        </a:spcBef>
        <a:spcAft>
          <a:spcPts val="450"/>
        </a:spcAft>
        <a:buClr>
          <a:schemeClr val="tx2"/>
        </a:buClr>
        <a:buSzPct val="70000"/>
        <a:buFont typeface="Wingdings 2" charset="2"/>
        <a:buChar char=""/>
        <a:defRPr sz="1125"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1510950" indent="-171450" algn="l" defTabSz="342900"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1801350" indent="-171450" algn="l" defTabSz="342900"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091750" indent="-171450" algn="l" defTabSz="342900"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2329650" indent="-171450" algn="l" defTabSz="342900" rtl="0" eaLnBrk="1" latinLnBrk="0" hangingPunct="1">
        <a:spcBef>
          <a:spcPct val="20000"/>
        </a:spcBef>
        <a:spcAft>
          <a:spcPts val="450"/>
        </a:spcAft>
        <a:buClr>
          <a:schemeClr val="tx2"/>
        </a:buClr>
        <a:buSzPct val="70000"/>
        <a:buFont typeface="Wingdings 2" charset="2"/>
        <a:buChar char=""/>
        <a:defRPr sz="105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4" name="Picture 3" descr="Colorful wavy concept">
            <a:extLst>
              <a:ext uri="{FF2B5EF4-FFF2-40B4-BE49-F238E27FC236}">
                <a16:creationId xmlns:a16="http://schemas.microsoft.com/office/drawing/2014/main" id="{A976A861-BDC7-8D3C-6E25-B3FD232303CE}"/>
              </a:ext>
            </a:extLst>
          </p:cNvPr>
          <p:cNvPicPr>
            <a:picLocks noChangeAspect="1"/>
          </p:cNvPicPr>
          <p:nvPr/>
        </p:nvPicPr>
        <p:blipFill rotWithShape="1">
          <a:blip r:embed="rId2"/>
          <a:srcRect b="15730"/>
          <a:stretch/>
        </p:blipFill>
        <p:spPr>
          <a:xfrm>
            <a:off x="15" y="1604211"/>
            <a:ext cx="9143985" cy="4941972"/>
          </a:xfrm>
          <a:prstGeom prst="rect">
            <a:avLst/>
          </a:prstGeom>
        </p:spPr>
      </p:pic>
      <p:sp>
        <p:nvSpPr>
          <p:cNvPr id="11" name="TextBox 10">
            <a:extLst>
              <a:ext uri="{FF2B5EF4-FFF2-40B4-BE49-F238E27FC236}">
                <a16:creationId xmlns:a16="http://schemas.microsoft.com/office/drawing/2014/main" id="{1580814B-4433-534F-911F-7C9CFEC4F7AD}"/>
              </a:ext>
            </a:extLst>
          </p:cNvPr>
          <p:cNvSpPr txBox="1"/>
          <p:nvPr/>
        </p:nvSpPr>
        <p:spPr>
          <a:xfrm>
            <a:off x="433137" y="288759"/>
            <a:ext cx="8213558" cy="1015663"/>
          </a:xfrm>
          <a:prstGeom prst="rect">
            <a:avLst/>
          </a:prstGeom>
          <a:noFill/>
        </p:spPr>
        <p:txBody>
          <a:bodyPr wrap="square" rtlCol="0">
            <a:spAutoFit/>
          </a:bodyPr>
          <a:lstStyle/>
          <a:p>
            <a:r>
              <a:rPr lang="en-US" sz="6000" b="1" dirty="0">
                <a:solidFill>
                  <a:schemeClr val="bg1">
                    <a:lumMod val="75000"/>
                    <a:lumOff val="25000"/>
                  </a:schemeClr>
                </a:solidFill>
                <a:latin typeface="Calibri" panose="020F0502020204030204" pitchFamily="34" charset="0"/>
                <a:cs typeface="Calibri" panose="020F0502020204030204" pitchFamily="34" charset="0"/>
              </a:rPr>
              <a:t>Acts 4:32-37</a:t>
            </a:r>
          </a:p>
        </p:txBody>
      </p:sp>
      <p:sp>
        <p:nvSpPr>
          <p:cNvPr id="13" name="TextBox 12">
            <a:extLst>
              <a:ext uri="{FF2B5EF4-FFF2-40B4-BE49-F238E27FC236}">
                <a16:creationId xmlns:a16="http://schemas.microsoft.com/office/drawing/2014/main" id="{87BF4F68-C576-2446-8971-9AB7E87E4E0E}"/>
              </a:ext>
            </a:extLst>
          </p:cNvPr>
          <p:cNvSpPr txBox="1"/>
          <p:nvPr/>
        </p:nvSpPr>
        <p:spPr>
          <a:xfrm>
            <a:off x="577516" y="1957137"/>
            <a:ext cx="7956884" cy="4031873"/>
          </a:xfrm>
          <a:prstGeom prst="rect">
            <a:avLst/>
          </a:prstGeom>
          <a:noFill/>
        </p:spPr>
        <p:txBody>
          <a:bodyPr wrap="square" rtlCol="0">
            <a:spAutoFit/>
          </a:bodyPr>
          <a:lstStyle/>
          <a:p>
            <a:r>
              <a:rPr lang="en-US" sz="3200" b="1" dirty="0">
                <a:solidFill>
                  <a:schemeClr val="bg1">
                    <a:lumMod val="75000"/>
                    <a:lumOff val="25000"/>
                  </a:schemeClr>
                </a:solidFill>
                <a:latin typeface="Calibri" panose="020F0502020204030204" pitchFamily="34" charset="0"/>
                <a:cs typeface="Calibri" panose="020F0502020204030204" pitchFamily="34" charset="0"/>
              </a:rPr>
              <a:t>“Now the multitude of those who believed were of one heart and one soul; neither did anyone say that any of the things he possessed was his own, but they had all things in common. And with great power the apostles gave witness to the resurrection of the Lord Jesus. And great grace was upon them all. . . .”</a:t>
            </a:r>
          </a:p>
        </p:txBody>
      </p:sp>
    </p:spTree>
    <p:extLst>
      <p:ext uri="{BB962C8B-B14F-4D97-AF65-F5344CB8AC3E}">
        <p14:creationId xmlns:p14="http://schemas.microsoft.com/office/powerpoint/2010/main" val="1778543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55"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1000" fill="hold"/>
                                        <p:tgtEl>
                                          <p:spTgt spid="11"/>
                                        </p:tgtEl>
                                        <p:attrNameLst>
                                          <p:attrName>ppt_w</p:attrName>
                                        </p:attrNameLst>
                                      </p:cBhvr>
                                      <p:tavLst>
                                        <p:tav tm="0">
                                          <p:val>
                                            <p:strVal val="#ppt_w*0.70"/>
                                          </p:val>
                                        </p:tav>
                                        <p:tav tm="100000">
                                          <p:val>
                                            <p:strVal val="#ppt_w"/>
                                          </p:val>
                                        </p:tav>
                                      </p:tavLst>
                                    </p:anim>
                                    <p:anim calcmode="lin" valueType="num">
                                      <p:cBhvr>
                                        <p:cTn id="13" dur="1000" fill="hold"/>
                                        <p:tgtEl>
                                          <p:spTgt spid="11"/>
                                        </p:tgtEl>
                                        <p:attrNameLst>
                                          <p:attrName>ppt_h</p:attrName>
                                        </p:attrNameLst>
                                      </p:cBhvr>
                                      <p:tavLst>
                                        <p:tav tm="0">
                                          <p:val>
                                            <p:strVal val="#ppt_h"/>
                                          </p:val>
                                        </p:tav>
                                        <p:tav tm="100000">
                                          <p:val>
                                            <p:strVal val="#ppt_h"/>
                                          </p:val>
                                        </p:tav>
                                      </p:tavLst>
                                    </p:anim>
                                    <p:animEffect transition="in" filter="fade">
                                      <p:cBhvr>
                                        <p:cTn id="14"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4" name="Picture 3" descr="Colorful wavy concept">
            <a:extLst>
              <a:ext uri="{FF2B5EF4-FFF2-40B4-BE49-F238E27FC236}">
                <a16:creationId xmlns:a16="http://schemas.microsoft.com/office/drawing/2014/main" id="{A976A861-BDC7-8D3C-6E25-B3FD232303CE}"/>
              </a:ext>
            </a:extLst>
          </p:cNvPr>
          <p:cNvPicPr>
            <a:picLocks noChangeAspect="1"/>
          </p:cNvPicPr>
          <p:nvPr/>
        </p:nvPicPr>
        <p:blipFill rotWithShape="1">
          <a:blip r:embed="rId2"/>
          <a:srcRect b="15730"/>
          <a:stretch/>
        </p:blipFill>
        <p:spPr>
          <a:xfrm>
            <a:off x="15" y="1604211"/>
            <a:ext cx="9143985" cy="4941972"/>
          </a:xfrm>
          <a:prstGeom prst="rect">
            <a:avLst/>
          </a:prstGeom>
        </p:spPr>
      </p:pic>
      <p:sp>
        <p:nvSpPr>
          <p:cNvPr id="11" name="TextBox 10">
            <a:extLst>
              <a:ext uri="{FF2B5EF4-FFF2-40B4-BE49-F238E27FC236}">
                <a16:creationId xmlns:a16="http://schemas.microsoft.com/office/drawing/2014/main" id="{1580814B-4433-534F-911F-7C9CFEC4F7AD}"/>
              </a:ext>
            </a:extLst>
          </p:cNvPr>
          <p:cNvSpPr txBox="1"/>
          <p:nvPr/>
        </p:nvSpPr>
        <p:spPr>
          <a:xfrm>
            <a:off x="433137" y="288759"/>
            <a:ext cx="8213558" cy="1015663"/>
          </a:xfrm>
          <a:prstGeom prst="rect">
            <a:avLst/>
          </a:prstGeom>
          <a:noFill/>
        </p:spPr>
        <p:txBody>
          <a:bodyPr wrap="square" rtlCol="0">
            <a:spAutoFit/>
          </a:bodyPr>
          <a:lstStyle/>
          <a:p>
            <a:r>
              <a:rPr lang="en-US" sz="6000" b="1" dirty="0">
                <a:solidFill>
                  <a:schemeClr val="bg1">
                    <a:lumMod val="75000"/>
                    <a:lumOff val="25000"/>
                  </a:schemeClr>
                </a:solidFill>
                <a:latin typeface="Calibri" panose="020F0502020204030204" pitchFamily="34" charset="0"/>
                <a:cs typeface="Calibri" panose="020F0502020204030204" pitchFamily="34" charset="0"/>
              </a:rPr>
              <a:t>Acts 4:32-37</a:t>
            </a:r>
          </a:p>
        </p:txBody>
      </p:sp>
      <p:sp>
        <p:nvSpPr>
          <p:cNvPr id="13" name="TextBox 12">
            <a:extLst>
              <a:ext uri="{FF2B5EF4-FFF2-40B4-BE49-F238E27FC236}">
                <a16:creationId xmlns:a16="http://schemas.microsoft.com/office/drawing/2014/main" id="{87BF4F68-C576-2446-8971-9AB7E87E4E0E}"/>
              </a:ext>
            </a:extLst>
          </p:cNvPr>
          <p:cNvSpPr txBox="1"/>
          <p:nvPr/>
        </p:nvSpPr>
        <p:spPr>
          <a:xfrm>
            <a:off x="577516" y="1957137"/>
            <a:ext cx="7956884" cy="3046988"/>
          </a:xfrm>
          <a:prstGeom prst="rect">
            <a:avLst/>
          </a:prstGeom>
          <a:noFill/>
        </p:spPr>
        <p:txBody>
          <a:bodyPr wrap="square" rtlCol="0">
            <a:spAutoFit/>
          </a:bodyPr>
          <a:lstStyle/>
          <a:p>
            <a:r>
              <a:rPr lang="en-US" sz="3200" b="1" dirty="0">
                <a:solidFill>
                  <a:schemeClr val="bg1">
                    <a:lumMod val="75000"/>
                    <a:lumOff val="25000"/>
                  </a:schemeClr>
                </a:solidFill>
                <a:latin typeface="Calibri" panose="020F0502020204030204" pitchFamily="34" charset="0"/>
                <a:cs typeface="Calibri" panose="020F0502020204030204" pitchFamily="34" charset="0"/>
              </a:rPr>
              <a:t>“. . . Nor was there anyone among them who lacked; for all who were possessors of lands or houses sold them, and brought the proceeds of the things that were sold, and laid them at the apostles’ feet; and they distributed to each as anyone had need.. . . .”</a:t>
            </a:r>
          </a:p>
        </p:txBody>
      </p:sp>
    </p:spTree>
    <p:extLst>
      <p:ext uri="{BB962C8B-B14F-4D97-AF65-F5344CB8AC3E}">
        <p14:creationId xmlns:p14="http://schemas.microsoft.com/office/powerpoint/2010/main" val="4183410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4" name="Picture 3" descr="Colorful wavy concept">
            <a:extLst>
              <a:ext uri="{FF2B5EF4-FFF2-40B4-BE49-F238E27FC236}">
                <a16:creationId xmlns:a16="http://schemas.microsoft.com/office/drawing/2014/main" id="{A976A861-BDC7-8D3C-6E25-B3FD232303CE}"/>
              </a:ext>
            </a:extLst>
          </p:cNvPr>
          <p:cNvPicPr>
            <a:picLocks noChangeAspect="1"/>
          </p:cNvPicPr>
          <p:nvPr/>
        </p:nvPicPr>
        <p:blipFill rotWithShape="1">
          <a:blip r:embed="rId2"/>
          <a:srcRect b="15730"/>
          <a:stretch/>
        </p:blipFill>
        <p:spPr>
          <a:xfrm>
            <a:off x="15" y="1604211"/>
            <a:ext cx="9143985" cy="4941972"/>
          </a:xfrm>
          <a:prstGeom prst="rect">
            <a:avLst/>
          </a:prstGeom>
        </p:spPr>
      </p:pic>
      <p:sp>
        <p:nvSpPr>
          <p:cNvPr id="11" name="TextBox 10">
            <a:extLst>
              <a:ext uri="{FF2B5EF4-FFF2-40B4-BE49-F238E27FC236}">
                <a16:creationId xmlns:a16="http://schemas.microsoft.com/office/drawing/2014/main" id="{1580814B-4433-534F-911F-7C9CFEC4F7AD}"/>
              </a:ext>
            </a:extLst>
          </p:cNvPr>
          <p:cNvSpPr txBox="1"/>
          <p:nvPr/>
        </p:nvSpPr>
        <p:spPr>
          <a:xfrm>
            <a:off x="433137" y="288759"/>
            <a:ext cx="8213558" cy="1015663"/>
          </a:xfrm>
          <a:prstGeom prst="rect">
            <a:avLst/>
          </a:prstGeom>
          <a:noFill/>
        </p:spPr>
        <p:txBody>
          <a:bodyPr wrap="square" rtlCol="0">
            <a:spAutoFit/>
          </a:bodyPr>
          <a:lstStyle/>
          <a:p>
            <a:r>
              <a:rPr lang="en-US" sz="6000" b="1" dirty="0">
                <a:solidFill>
                  <a:schemeClr val="bg1">
                    <a:lumMod val="75000"/>
                    <a:lumOff val="25000"/>
                  </a:schemeClr>
                </a:solidFill>
                <a:latin typeface="Calibri" panose="020F0502020204030204" pitchFamily="34" charset="0"/>
                <a:cs typeface="Calibri" panose="020F0502020204030204" pitchFamily="34" charset="0"/>
              </a:rPr>
              <a:t>Acts 4:32-37</a:t>
            </a:r>
          </a:p>
        </p:txBody>
      </p:sp>
      <p:sp>
        <p:nvSpPr>
          <p:cNvPr id="13" name="TextBox 12">
            <a:extLst>
              <a:ext uri="{FF2B5EF4-FFF2-40B4-BE49-F238E27FC236}">
                <a16:creationId xmlns:a16="http://schemas.microsoft.com/office/drawing/2014/main" id="{87BF4F68-C576-2446-8971-9AB7E87E4E0E}"/>
              </a:ext>
            </a:extLst>
          </p:cNvPr>
          <p:cNvSpPr txBox="1"/>
          <p:nvPr/>
        </p:nvSpPr>
        <p:spPr>
          <a:xfrm>
            <a:off x="577516" y="1957137"/>
            <a:ext cx="7956884" cy="5324535"/>
          </a:xfrm>
          <a:prstGeom prst="rect">
            <a:avLst/>
          </a:prstGeom>
          <a:noFill/>
        </p:spPr>
        <p:txBody>
          <a:bodyPr wrap="square" rtlCol="0">
            <a:spAutoFit/>
          </a:bodyPr>
          <a:lstStyle/>
          <a:p>
            <a:pPr>
              <a:spcAft>
                <a:spcPts val="1200"/>
              </a:spcAft>
            </a:pPr>
            <a:r>
              <a:rPr lang="en-US" sz="3200" b="1" dirty="0">
                <a:solidFill>
                  <a:schemeClr val="bg1">
                    <a:lumMod val="75000"/>
                    <a:lumOff val="25000"/>
                  </a:schemeClr>
                </a:solidFill>
                <a:latin typeface="Calibri" panose="020F0502020204030204" pitchFamily="34" charset="0"/>
                <a:cs typeface="Calibri" panose="020F0502020204030204" pitchFamily="34" charset="0"/>
              </a:rPr>
              <a:t>“. . . And </a:t>
            </a:r>
            <a:r>
              <a:rPr lang="en-US" sz="3200" b="1" dirty="0" err="1">
                <a:solidFill>
                  <a:schemeClr val="bg1">
                    <a:lumMod val="75000"/>
                    <a:lumOff val="25000"/>
                  </a:schemeClr>
                </a:solidFill>
                <a:latin typeface="Calibri" panose="020F0502020204030204" pitchFamily="34" charset="0"/>
                <a:cs typeface="Calibri" panose="020F0502020204030204" pitchFamily="34" charset="0"/>
              </a:rPr>
              <a:t>Joses</a:t>
            </a:r>
            <a:r>
              <a:rPr lang="en-US" sz="3200" b="1" dirty="0">
                <a:solidFill>
                  <a:schemeClr val="bg1">
                    <a:lumMod val="75000"/>
                    <a:lumOff val="25000"/>
                  </a:schemeClr>
                </a:solidFill>
                <a:latin typeface="Calibri" panose="020F0502020204030204" pitchFamily="34" charset="0"/>
                <a:cs typeface="Calibri" panose="020F0502020204030204" pitchFamily="34" charset="0"/>
              </a:rPr>
              <a:t>, who was also named Barnabas by the apostles (which is translated Son of Encouragement), a Levite of the country of Cyprus, having land, sold it, and brought the money and laid it at the apostles’ feet” (NKJV).</a:t>
            </a:r>
          </a:p>
          <a:p>
            <a:pPr algn="ctr">
              <a:spcAft>
                <a:spcPts val="600"/>
              </a:spcAft>
            </a:pPr>
            <a:r>
              <a:rPr lang="en-US" sz="3200" b="1" dirty="0">
                <a:solidFill>
                  <a:schemeClr val="bg1">
                    <a:lumMod val="75000"/>
                    <a:lumOff val="25000"/>
                  </a:schemeClr>
                </a:solidFill>
                <a:latin typeface="Calibri" panose="020F0502020204030204" pitchFamily="34" charset="0"/>
                <a:cs typeface="Calibri" panose="020F0502020204030204" pitchFamily="34" charset="0"/>
              </a:rPr>
              <a:t>Barnabas, “Son of Encouragement”</a:t>
            </a:r>
          </a:p>
          <a:p>
            <a:pPr algn="ctr">
              <a:spcAft>
                <a:spcPts val="600"/>
              </a:spcAft>
            </a:pPr>
            <a:r>
              <a:rPr lang="en-US" sz="3200" b="1" dirty="0">
                <a:solidFill>
                  <a:schemeClr val="bg1">
                    <a:lumMod val="75000"/>
                    <a:lumOff val="25000"/>
                  </a:schemeClr>
                </a:solidFill>
                <a:latin typeface="Calibri" panose="020F0502020204030204" pitchFamily="34" charset="0"/>
                <a:cs typeface="Calibri" panose="020F0502020204030204" pitchFamily="34" charset="0"/>
              </a:rPr>
              <a:t>Why did the apostles call him this?</a:t>
            </a:r>
          </a:p>
          <a:p>
            <a:endParaRPr lang="en-US" sz="3200" b="1" dirty="0">
              <a:solidFill>
                <a:schemeClr val="bg1">
                  <a:lumMod val="75000"/>
                  <a:lumOff val="25000"/>
                </a:schemeClr>
              </a:solidFill>
              <a:latin typeface="Calibri" panose="020F0502020204030204" pitchFamily="34" charset="0"/>
              <a:cs typeface="Calibri" panose="020F0502020204030204" pitchFamily="34" charset="0"/>
            </a:endParaRPr>
          </a:p>
          <a:p>
            <a:endParaRPr lang="en-US" sz="3200" b="1" dirty="0">
              <a:solidFill>
                <a:schemeClr val="bg1">
                  <a:lumMod val="75000"/>
                  <a:lumOff val="2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42552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xEl>
                                              <p:pRg st="1" end="1"/>
                                            </p:txEl>
                                          </p:spTgt>
                                        </p:tgtEl>
                                        <p:attrNameLst>
                                          <p:attrName>style.visibility</p:attrName>
                                        </p:attrNameLst>
                                      </p:cBhvr>
                                      <p:to>
                                        <p:strVal val="visible"/>
                                      </p:to>
                                    </p:set>
                                    <p:animEffect transition="in" filter="fade">
                                      <p:cBhvr>
                                        <p:cTn id="14" dur="1000"/>
                                        <p:tgtEl>
                                          <p:spTgt spid="13">
                                            <p:txEl>
                                              <p:pRg st="1" end="1"/>
                                            </p:txEl>
                                          </p:spTgt>
                                        </p:tgtEl>
                                      </p:cBhvr>
                                    </p:animEffect>
                                    <p:anim calcmode="lin" valueType="num">
                                      <p:cBhvr>
                                        <p:cTn id="15"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xEl>
                                              <p:pRg st="2" end="2"/>
                                            </p:txEl>
                                          </p:spTgt>
                                        </p:tgtEl>
                                        <p:attrNameLst>
                                          <p:attrName>style.visibility</p:attrName>
                                        </p:attrNameLst>
                                      </p:cBhvr>
                                      <p:to>
                                        <p:strVal val="visible"/>
                                      </p:to>
                                    </p:set>
                                    <p:animEffect transition="in" filter="fade">
                                      <p:cBhvr>
                                        <p:cTn id="21" dur="1000"/>
                                        <p:tgtEl>
                                          <p:spTgt spid="13">
                                            <p:txEl>
                                              <p:pRg st="2" end="2"/>
                                            </p:txEl>
                                          </p:spTgt>
                                        </p:tgtEl>
                                      </p:cBhvr>
                                    </p:animEffect>
                                    <p:anim calcmode="lin" valueType="num">
                                      <p:cBhvr>
                                        <p:cTn id="22"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4" name="Picture 3" descr="Colorful wavy concept">
            <a:extLst>
              <a:ext uri="{FF2B5EF4-FFF2-40B4-BE49-F238E27FC236}">
                <a16:creationId xmlns:a16="http://schemas.microsoft.com/office/drawing/2014/main" id="{A976A861-BDC7-8D3C-6E25-B3FD232303CE}"/>
              </a:ext>
            </a:extLst>
          </p:cNvPr>
          <p:cNvPicPr>
            <a:picLocks noChangeAspect="1"/>
          </p:cNvPicPr>
          <p:nvPr/>
        </p:nvPicPr>
        <p:blipFill rotWithShape="1">
          <a:blip r:embed="rId2"/>
          <a:srcRect b="15730"/>
          <a:stretch/>
        </p:blipFill>
        <p:spPr>
          <a:xfrm>
            <a:off x="15" y="1604211"/>
            <a:ext cx="9143985" cy="4941972"/>
          </a:xfrm>
          <a:prstGeom prst="rect">
            <a:avLst/>
          </a:prstGeom>
        </p:spPr>
      </p:pic>
      <p:sp>
        <p:nvSpPr>
          <p:cNvPr id="11" name="TextBox 10">
            <a:extLst>
              <a:ext uri="{FF2B5EF4-FFF2-40B4-BE49-F238E27FC236}">
                <a16:creationId xmlns:a16="http://schemas.microsoft.com/office/drawing/2014/main" id="{1580814B-4433-534F-911F-7C9CFEC4F7AD}"/>
              </a:ext>
            </a:extLst>
          </p:cNvPr>
          <p:cNvSpPr txBox="1"/>
          <p:nvPr/>
        </p:nvSpPr>
        <p:spPr>
          <a:xfrm>
            <a:off x="433137" y="288759"/>
            <a:ext cx="8213558" cy="1015663"/>
          </a:xfrm>
          <a:prstGeom prst="rect">
            <a:avLst/>
          </a:prstGeom>
          <a:noFill/>
        </p:spPr>
        <p:txBody>
          <a:bodyPr wrap="square" rtlCol="0">
            <a:spAutoFit/>
          </a:bodyPr>
          <a:lstStyle/>
          <a:p>
            <a:r>
              <a:rPr lang="en-US" sz="6000" b="1" dirty="0">
                <a:solidFill>
                  <a:schemeClr val="bg1">
                    <a:lumMod val="75000"/>
                    <a:lumOff val="25000"/>
                  </a:schemeClr>
                </a:solidFill>
                <a:latin typeface="Calibri" panose="020F0502020204030204" pitchFamily="34" charset="0"/>
                <a:cs typeface="Calibri" panose="020F0502020204030204" pitchFamily="34" charset="0"/>
              </a:rPr>
              <a:t>Barnabas</a:t>
            </a:r>
          </a:p>
        </p:txBody>
      </p:sp>
      <p:sp>
        <p:nvSpPr>
          <p:cNvPr id="13" name="TextBox 12">
            <a:extLst>
              <a:ext uri="{FF2B5EF4-FFF2-40B4-BE49-F238E27FC236}">
                <a16:creationId xmlns:a16="http://schemas.microsoft.com/office/drawing/2014/main" id="{87BF4F68-C576-2446-8971-9AB7E87E4E0E}"/>
              </a:ext>
            </a:extLst>
          </p:cNvPr>
          <p:cNvSpPr txBox="1"/>
          <p:nvPr/>
        </p:nvSpPr>
        <p:spPr>
          <a:xfrm>
            <a:off x="577516" y="1796717"/>
            <a:ext cx="7956884" cy="4570482"/>
          </a:xfrm>
          <a:prstGeom prst="rect">
            <a:avLst/>
          </a:prstGeom>
          <a:noFill/>
        </p:spPr>
        <p:txBody>
          <a:bodyPr wrap="square" rtlCol="0">
            <a:spAutoFit/>
          </a:bodyPr>
          <a:lstStyle/>
          <a:p>
            <a:pPr algn="ctr">
              <a:spcAft>
                <a:spcPts val="1200"/>
              </a:spcAft>
            </a:pPr>
            <a:r>
              <a:rPr lang="en-US" sz="4000" b="1" dirty="0">
                <a:solidFill>
                  <a:schemeClr val="bg1">
                    <a:lumMod val="75000"/>
                    <a:lumOff val="25000"/>
                  </a:schemeClr>
                </a:solidFill>
                <a:latin typeface="Calibri" panose="020F0502020204030204" pitchFamily="34" charset="0"/>
                <a:cs typeface="Calibri" panose="020F0502020204030204" pitchFamily="34" charset="0"/>
              </a:rPr>
              <a:t>We don’t know for sure.</a:t>
            </a:r>
          </a:p>
          <a:p>
            <a:pPr algn="ctr">
              <a:spcAft>
                <a:spcPts val="600"/>
              </a:spcAft>
            </a:pPr>
            <a:r>
              <a:rPr lang="en-US" sz="3600" b="1" dirty="0">
                <a:solidFill>
                  <a:schemeClr val="bg1">
                    <a:lumMod val="75000"/>
                    <a:lumOff val="25000"/>
                  </a:schemeClr>
                </a:solidFill>
                <a:latin typeface="Calibri" panose="020F0502020204030204" pitchFamily="34" charset="0"/>
                <a:cs typeface="Calibri" panose="020F0502020204030204" pitchFamily="34" charset="0"/>
              </a:rPr>
              <a:t>He was generous (Acts 4:37)</a:t>
            </a:r>
          </a:p>
          <a:p>
            <a:pPr algn="ctr">
              <a:spcAft>
                <a:spcPts val="600"/>
              </a:spcAft>
            </a:pPr>
            <a:r>
              <a:rPr lang="en-US" sz="3600" b="1" dirty="0">
                <a:solidFill>
                  <a:schemeClr val="bg1">
                    <a:lumMod val="75000"/>
                    <a:lumOff val="25000"/>
                  </a:schemeClr>
                </a:solidFill>
                <a:latin typeface="Calibri" panose="020F0502020204030204" pitchFamily="34" charset="0"/>
                <a:cs typeface="Calibri" panose="020F0502020204030204" pitchFamily="34" charset="0"/>
              </a:rPr>
              <a:t>He was accepting (Acts 9:26-27)</a:t>
            </a:r>
          </a:p>
          <a:p>
            <a:pPr algn="ctr">
              <a:spcAft>
                <a:spcPts val="600"/>
              </a:spcAft>
            </a:pPr>
            <a:r>
              <a:rPr lang="en-US" sz="3600" b="1" dirty="0">
                <a:solidFill>
                  <a:schemeClr val="bg1">
                    <a:lumMod val="75000"/>
                    <a:lumOff val="25000"/>
                  </a:schemeClr>
                </a:solidFill>
                <a:latin typeface="Calibri" panose="020F0502020204030204" pitchFamily="34" charset="0"/>
                <a:cs typeface="Calibri" panose="020F0502020204030204" pitchFamily="34" charset="0"/>
              </a:rPr>
              <a:t>He cared for souls  (Acts 11:19-22)</a:t>
            </a:r>
          </a:p>
          <a:p>
            <a:pPr algn="ctr">
              <a:spcAft>
                <a:spcPts val="600"/>
              </a:spcAft>
            </a:pPr>
            <a:r>
              <a:rPr lang="en-US" sz="3600" b="1" dirty="0">
                <a:solidFill>
                  <a:schemeClr val="bg1">
                    <a:lumMod val="75000"/>
                    <a:lumOff val="25000"/>
                  </a:schemeClr>
                </a:solidFill>
                <a:latin typeface="Calibri" panose="020F0502020204030204" pitchFamily="34" charset="0"/>
                <a:cs typeface="Calibri" panose="020F0502020204030204" pitchFamily="34" charset="0"/>
              </a:rPr>
              <a:t>He was inclusive (Acts 11:23-26)</a:t>
            </a:r>
          </a:p>
          <a:p>
            <a:pPr algn="ctr">
              <a:spcAft>
                <a:spcPts val="600"/>
              </a:spcAft>
            </a:pPr>
            <a:r>
              <a:rPr lang="en-US" sz="3600" b="1" dirty="0">
                <a:solidFill>
                  <a:schemeClr val="bg1">
                    <a:lumMod val="75000"/>
                    <a:lumOff val="25000"/>
                  </a:schemeClr>
                </a:solidFill>
                <a:latin typeface="Calibri" panose="020F0502020204030204" pitchFamily="34" charset="0"/>
                <a:cs typeface="Calibri" panose="020F0502020204030204" pitchFamily="34" charset="0"/>
              </a:rPr>
              <a:t>He was trustworthy (Acts 11:27-30)</a:t>
            </a:r>
          </a:p>
          <a:p>
            <a:pPr algn="ctr">
              <a:spcAft>
                <a:spcPts val="600"/>
              </a:spcAft>
            </a:pPr>
            <a:r>
              <a:rPr lang="en-US" sz="3600" b="1" dirty="0">
                <a:solidFill>
                  <a:schemeClr val="bg1">
                    <a:lumMod val="75000"/>
                    <a:lumOff val="25000"/>
                  </a:schemeClr>
                </a:solidFill>
                <a:latin typeface="Calibri" panose="020F0502020204030204" pitchFamily="34" charset="0"/>
                <a:cs typeface="Calibri" panose="020F0502020204030204" pitchFamily="34" charset="0"/>
              </a:rPr>
              <a:t>He was forgiving (Acts 15:36-40)</a:t>
            </a:r>
          </a:p>
        </p:txBody>
      </p:sp>
    </p:spTree>
    <p:extLst>
      <p:ext uri="{BB962C8B-B14F-4D97-AF65-F5344CB8AC3E}">
        <p14:creationId xmlns:p14="http://schemas.microsoft.com/office/powerpoint/2010/main" val="3931659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xEl>
                                              <p:pRg st="1" end="1"/>
                                            </p:txEl>
                                          </p:spTgt>
                                        </p:tgtEl>
                                        <p:attrNameLst>
                                          <p:attrName>style.visibility</p:attrName>
                                        </p:attrNameLst>
                                      </p:cBhvr>
                                      <p:to>
                                        <p:strVal val="visible"/>
                                      </p:to>
                                    </p:set>
                                    <p:animEffect transition="in" filter="fade">
                                      <p:cBhvr>
                                        <p:cTn id="14" dur="1000"/>
                                        <p:tgtEl>
                                          <p:spTgt spid="13">
                                            <p:txEl>
                                              <p:pRg st="1" end="1"/>
                                            </p:txEl>
                                          </p:spTgt>
                                        </p:tgtEl>
                                      </p:cBhvr>
                                    </p:animEffect>
                                    <p:anim calcmode="lin" valueType="num">
                                      <p:cBhvr>
                                        <p:cTn id="15"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xEl>
                                              <p:pRg st="2" end="2"/>
                                            </p:txEl>
                                          </p:spTgt>
                                        </p:tgtEl>
                                        <p:attrNameLst>
                                          <p:attrName>style.visibility</p:attrName>
                                        </p:attrNameLst>
                                      </p:cBhvr>
                                      <p:to>
                                        <p:strVal val="visible"/>
                                      </p:to>
                                    </p:set>
                                    <p:animEffect transition="in" filter="fade">
                                      <p:cBhvr>
                                        <p:cTn id="21" dur="1000"/>
                                        <p:tgtEl>
                                          <p:spTgt spid="13">
                                            <p:txEl>
                                              <p:pRg st="2" end="2"/>
                                            </p:txEl>
                                          </p:spTgt>
                                        </p:tgtEl>
                                      </p:cBhvr>
                                    </p:animEffect>
                                    <p:anim calcmode="lin" valueType="num">
                                      <p:cBhvr>
                                        <p:cTn id="22"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3">
                                            <p:txEl>
                                              <p:pRg st="3" end="3"/>
                                            </p:txEl>
                                          </p:spTgt>
                                        </p:tgtEl>
                                        <p:attrNameLst>
                                          <p:attrName>style.visibility</p:attrName>
                                        </p:attrNameLst>
                                      </p:cBhvr>
                                      <p:to>
                                        <p:strVal val="visible"/>
                                      </p:to>
                                    </p:set>
                                    <p:animEffect transition="in" filter="fade">
                                      <p:cBhvr>
                                        <p:cTn id="28" dur="1000"/>
                                        <p:tgtEl>
                                          <p:spTgt spid="13">
                                            <p:txEl>
                                              <p:pRg st="3" end="3"/>
                                            </p:txEl>
                                          </p:spTgt>
                                        </p:tgtEl>
                                      </p:cBhvr>
                                    </p:animEffect>
                                    <p:anim calcmode="lin" valueType="num">
                                      <p:cBhvr>
                                        <p:cTn id="29" dur="10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3">
                                            <p:txEl>
                                              <p:pRg st="4" end="4"/>
                                            </p:txEl>
                                          </p:spTgt>
                                        </p:tgtEl>
                                        <p:attrNameLst>
                                          <p:attrName>style.visibility</p:attrName>
                                        </p:attrNameLst>
                                      </p:cBhvr>
                                      <p:to>
                                        <p:strVal val="visible"/>
                                      </p:to>
                                    </p:set>
                                    <p:animEffect transition="in" filter="fade">
                                      <p:cBhvr>
                                        <p:cTn id="35" dur="1000"/>
                                        <p:tgtEl>
                                          <p:spTgt spid="13">
                                            <p:txEl>
                                              <p:pRg st="4" end="4"/>
                                            </p:txEl>
                                          </p:spTgt>
                                        </p:tgtEl>
                                      </p:cBhvr>
                                    </p:animEffect>
                                    <p:anim calcmode="lin" valueType="num">
                                      <p:cBhvr>
                                        <p:cTn id="36" dur="10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3">
                                            <p:txEl>
                                              <p:pRg st="5" end="5"/>
                                            </p:txEl>
                                          </p:spTgt>
                                        </p:tgtEl>
                                        <p:attrNameLst>
                                          <p:attrName>style.visibility</p:attrName>
                                        </p:attrNameLst>
                                      </p:cBhvr>
                                      <p:to>
                                        <p:strVal val="visible"/>
                                      </p:to>
                                    </p:set>
                                    <p:animEffect transition="in" filter="fade">
                                      <p:cBhvr>
                                        <p:cTn id="42" dur="1000"/>
                                        <p:tgtEl>
                                          <p:spTgt spid="13">
                                            <p:txEl>
                                              <p:pRg st="5" end="5"/>
                                            </p:txEl>
                                          </p:spTgt>
                                        </p:tgtEl>
                                      </p:cBhvr>
                                    </p:animEffect>
                                    <p:anim calcmode="lin" valueType="num">
                                      <p:cBhvr>
                                        <p:cTn id="43" dur="1000" fill="hold"/>
                                        <p:tgtEl>
                                          <p:spTgt spid="1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3">
                                            <p:txEl>
                                              <p:pRg st="6" end="6"/>
                                            </p:txEl>
                                          </p:spTgt>
                                        </p:tgtEl>
                                        <p:attrNameLst>
                                          <p:attrName>style.visibility</p:attrName>
                                        </p:attrNameLst>
                                      </p:cBhvr>
                                      <p:to>
                                        <p:strVal val="visible"/>
                                      </p:to>
                                    </p:set>
                                    <p:animEffect transition="in" filter="fade">
                                      <p:cBhvr>
                                        <p:cTn id="49" dur="1000"/>
                                        <p:tgtEl>
                                          <p:spTgt spid="13">
                                            <p:txEl>
                                              <p:pRg st="6" end="6"/>
                                            </p:txEl>
                                          </p:spTgt>
                                        </p:tgtEl>
                                      </p:cBhvr>
                                    </p:animEffect>
                                    <p:anim calcmode="lin" valueType="num">
                                      <p:cBhvr>
                                        <p:cTn id="50" dur="1000" fill="hold"/>
                                        <p:tgtEl>
                                          <p:spTgt spid="1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1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4" name="Picture 3" descr="Colorful wavy concept">
            <a:extLst>
              <a:ext uri="{FF2B5EF4-FFF2-40B4-BE49-F238E27FC236}">
                <a16:creationId xmlns:a16="http://schemas.microsoft.com/office/drawing/2014/main" id="{A976A861-BDC7-8D3C-6E25-B3FD232303CE}"/>
              </a:ext>
            </a:extLst>
          </p:cNvPr>
          <p:cNvPicPr>
            <a:picLocks noChangeAspect="1"/>
          </p:cNvPicPr>
          <p:nvPr/>
        </p:nvPicPr>
        <p:blipFill rotWithShape="1">
          <a:blip r:embed="rId2"/>
          <a:srcRect b="15730"/>
          <a:stretch/>
        </p:blipFill>
        <p:spPr>
          <a:xfrm>
            <a:off x="15" y="1604211"/>
            <a:ext cx="9143985" cy="4941972"/>
          </a:xfrm>
          <a:prstGeom prst="rect">
            <a:avLst/>
          </a:prstGeom>
        </p:spPr>
      </p:pic>
      <p:sp>
        <p:nvSpPr>
          <p:cNvPr id="11" name="TextBox 10">
            <a:extLst>
              <a:ext uri="{FF2B5EF4-FFF2-40B4-BE49-F238E27FC236}">
                <a16:creationId xmlns:a16="http://schemas.microsoft.com/office/drawing/2014/main" id="{1580814B-4433-534F-911F-7C9CFEC4F7AD}"/>
              </a:ext>
            </a:extLst>
          </p:cNvPr>
          <p:cNvSpPr txBox="1"/>
          <p:nvPr/>
        </p:nvSpPr>
        <p:spPr>
          <a:xfrm>
            <a:off x="433137" y="288759"/>
            <a:ext cx="8213558" cy="1015663"/>
          </a:xfrm>
          <a:prstGeom prst="rect">
            <a:avLst/>
          </a:prstGeom>
          <a:noFill/>
        </p:spPr>
        <p:txBody>
          <a:bodyPr wrap="square" rtlCol="0">
            <a:spAutoFit/>
          </a:bodyPr>
          <a:lstStyle/>
          <a:p>
            <a:r>
              <a:rPr lang="en-US" sz="6000" b="1" dirty="0">
                <a:solidFill>
                  <a:schemeClr val="bg1">
                    <a:lumMod val="75000"/>
                    <a:lumOff val="25000"/>
                  </a:schemeClr>
                </a:solidFill>
                <a:latin typeface="Calibri" panose="020F0502020204030204" pitchFamily="34" charset="0"/>
                <a:cs typeface="Calibri" panose="020F0502020204030204" pitchFamily="34" charset="0"/>
              </a:rPr>
              <a:t>Sons of Encouragement</a:t>
            </a:r>
          </a:p>
        </p:txBody>
      </p:sp>
      <p:sp>
        <p:nvSpPr>
          <p:cNvPr id="13" name="TextBox 12">
            <a:extLst>
              <a:ext uri="{FF2B5EF4-FFF2-40B4-BE49-F238E27FC236}">
                <a16:creationId xmlns:a16="http://schemas.microsoft.com/office/drawing/2014/main" id="{87BF4F68-C576-2446-8971-9AB7E87E4E0E}"/>
              </a:ext>
            </a:extLst>
          </p:cNvPr>
          <p:cNvSpPr txBox="1"/>
          <p:nvPr/>
        </p:nvSpPr>
        <p:spPr>
          <a:xfrm>
            <a:off x="577516" y="1989221"/>
            <a:ext cx="7956884" cy="4339650"/>
          </a:xfrm>
          <a:prstGeom prst="rect">
            <a:avLst/>
          </a:prstGeom>
          <a:noFill/>
        </p:spPr>
        <p:txBody>
          <a:bodyPr wrap="square" rtlCol="0">
            <a:spAutoFit/>
          </a:bodyPr>
          <a:lstStyle/>
          <a:p>
            <a:pPr algn="ctr">
              <a:spcAft>
                <a:spcPts val="1800"/>
              </a:spcAft>
            </a:pPr>
            <a:r>
              <a:rPr lang="en-US" sz="3200" b="1" dirty="0">
                <a:solidFill>
                  <a:schemeClr val="bg1">
                    <a:lumMod val="75000"/>
                    <a:lumOff val="25000"/>
                  </a:schemeClr>
                </a:solidFill>
                <a:latin typeface="Calibri" panose="020F0502020204030204" pitchFamily="34" charset="0"/>
                <a:cs typeface="Calibri" panose="020F0502020204030204" pitchFamily="34" charset="0"/>
              </a:rPr>
              <a:t>“When he came and had seen the grace of God, he was glad, and encouraged them all that with purpose of heart they should continue with the Lord” (Acts 11:23).</a:t>
            </a:r>
          </a:p>
          <a:p>
            <a:pPr algn="ctr">
              <a:spcAft>
                <a:spcPts val="1800"/>
              </a:spcAft>
            </a:pPr>
            <a:r>
              <a:rPr lang="en-US" sz="3600" b="1" dirty="0">
                <a:solidFill>
                  <a:schemeClr val="bg1">
                    <a:lumMod val="75000"/>
                    <a:lumOff val="25000"/>
                  </a:schemeClr>
                </a:solidFill>
                <a:latin typeface="Calibri" panose="020F0502020204030204" pitchFamily="34" charset="0"/>
                <a:cs typeface="Calibri" panose="020F0502020204030204" pitchFamily="34" charset="0"/>
              </a:rPr>
              <a:t>That’s what we also should do!</a:t>
            </a:r>
          </a:p>
          <a:p>
            <a:pPr algn="ctr">
              <a:spcAft>
                <a:spcPts val="1200"/>
              </a:spcAft>
            </a:pPr>
            <a:r>
              <a:rPr lang="en-US" sz="3600" b="1" dirty="0">
                <a:solidFill>
                  <a:schemeClr val="bg1">
                    <a:lumMod val="75000"/>
                    <a:lumOff val="25000"/>
                  </a:schemeClr>
                </a:solidFill>
                <a:latin typeface="Calibri" panose="020F0502020204030204" pitchFamily="34" charset="0"/>
                <a:cs typeface="Calibri" panose="020F0502020204030204" pitchFamily="34" charset="0"/>
              </a:rPr>
              <a:t>Gr. </a:t>
            </a:r>
            <a:r>
              <a:rPr lang="en-US" sz="3600" b="1" i="1" dirty="0" err="1">
                <a:solidFill>
                  <a:schemeClr val="bg1">
                    <a:lumMod val="75000"/>
                    <a:lumOff val="25000"/>
                  </a:schemeClr>
                </a:solidFill>
                <a:latin typeface="Calibri" panose="020F0502020204030204" pitchFamily="34" charset="0"/>
                <a:cs typeface="Calibri" panose="020F0502020204030204" pitchFamily="34" charset="0"/>
              </a:rPr>
              <a:t>parakaleō</a:t>
            </a:r>
            <a:r>
              <a:rPr lang="en-US" sz="3600" b="1" dirty="0">
                <a:solidFill>
                  <a:schemeClr val="bg1">
                    <a:lumMod val="75000"/>
                    <a:lumOff val="25000"/>
                  </a:schemeClr>
                </a:solidFill>
                <a:latin typeface="Calibri" panose="020F0502020204030204" pitchFamily="34" charset="0"/>
                <a:cs typeface="Calibri" panose="020F0502020204030204" pitchFamily="34" charset="0"/>
              </a:rPr>
              <a:t> lit. “to call to one’s side”</a:t>
            </a:r>
          </a:p>
          <a:p>
            <a:pPr algn="ctr">
              <a:spcAft>
                <a:spcPts val="1200"/>
              </a:spcAft>
            </a:pPr>
            <a:r>
              <a:rPr lang="en-US" sz="3600" b="1" dirty="0">
                <a:solidFill>
                  <a:schemeClr val="bg1">
                    <a:lumMod val="75000"/>
                    <a:lumOff val="25000"/>
                  </a:schemeClr>
                </a:solidFill>
                <a:latin typeface="Calibri" panose="020F0502020204030204" pitchFamily="34" charset="0"/>
                <a:cs typeface="Calibri" panose="020F0502020204030204" pitchFamily="34" charset="0"/>
              </a:rPr>
              <a:t>What does that look like?</a:t>
            </a:r>
          </a:p>
        </p:txBody>
      </p:sp>
    </p:spTree>
    <p:extLst>
      <p:ext uri="{BB962C8B-B14F-4D97-AF65-F5344CB8AC3E}">
        <p14:creationId xmlns:p14="http://schemas.microsoft.com/office/powerpoint/2010/main" val="430616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xEl>
                                              <p:pRg st="0" end="0"/>
                                            </p:txEl>
                                          </p:spTgt>
                                        </p:tgtEl>
                                        <p:attrNameLst>
                                          <p:attrName>style.visibility</p:attrName>
                                        </p:attrNameLst>
                                      </p:cBhvr>
                                      <p:to>
                                        <p:strVal val="visible"/>
                                      </p:to>
                                    </p:set>
                                    <p:animEffect transition="in" filter="fade">
                                      <p:cBhvr>
                                        <p:cTn id="14" dur="1000"/>
                                        <p:tgtEl>
                                          <p:spTgt spid="13">
                                            <p:txEl>
                                              <p:pRg st="0" end="0"/>
                                            </p:txEl>
                                          </p:spTgt>
                                        </p:tgtEl>
                                      </p:cBhvr>
                                    </p:animEffect>
                                    <p:anim calcmode="lin" valueType="num">
                                      <p:cBhvr>
                                        <p:cTn id="15"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xEl>
                                              <p:pRg st="1" end="1"/>
                                            </p:txEl>
                                          </p:spTgt>
                                        </p:tgtEl>
                                        <p:attrNameLst>
                                          <p:attrName>style.visibility</p:attrName>
                                        </p:attrNameLst>
                                      </p:cBhvr>
                                      <p:to>
                                        <p:strVal val="visible"/>
                                      </p:to>
                                    </p:set>
                                    <p:animEffect transition="in" filter="fade">
                                      <p:cBhvr>
                                        <p:cTn id="21" dur="1000"/>
                                        <p:tgtEl>
                                          <p:spTgt spid="13">
                                            <p:txEl>
                                              <p:pRg st="1" end="1"/>
                                            </p:txEl>
                                          </p:spTgt>
                                        </p:tgtEl>
                                      </p:cBhvr>
                                    </p:animEffect>
                                    <p:anim calcmode="lin" valueType="num">
                                      <p:cBhvr>
                                        <p:cTn id="22"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3">
                                            <p:txEl>
                                              <p:pRg st="2" end="2"/>
                                            </p:txEl>
                                          </p:spTgt>
                                        </p:tgtEl>
                                        <p:attrNameLst>
                                          <p:attrName>style.visibility</p:attrName>
                                        </p:attrNameLst>
                                      </p:cBhvr>
                                      <p:to>
                                        <p:strVal val="visible"/>
                                      </p:to>
                                    </p:set>
                                    <p:animEffect transition="in" filter="fade">
                                      <p:cBhvr>
                                        <p:cTn id="28" dur="1000"/>
                                        <p:tgtEl>
                                          <p:spTgt spid="13">
                                            <p:txEl>
                                              <p:pRg st="2" end="2"/>
                                            </p:txEl>
                                          </p:spTgt>
                                        </p:tgtEl>
                                      </p:cBhvr>
                                    </p:animEffect>
                                    <p:anim calcmode="lin" valueType="num">
                                      <p:cBhvr>
                                        <p:cTn id="29"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3">
                                            <p:txEl>
                                              <p:pRg st="3" end="3"/>
                                            </p:txEl>
                                          </p:spTgt>
                                        </p:tgtEl>
                                        <p:attrNameLst>
                                          <p:attrName>style.visibility</p:attrName>
                                        </p:attrNameLst>
                                      </p:cBhvr>
                                      <p:to>
                                        <p:strVal val="visible"/>
                                      </p:to>
                                    </p:set>
                                    <p:animEffect transition="in" filter="fade">
                                      <p:cBhvr>
                                        <p:cTn id="35" dur="1000"/>
                                        <p:tgtEl>
                                          <p:spTgt spid="13">
                                            <p:txEl>
                                              <p:pRg st="3" end="3"/>
                                            </p:txEl>
                                          </p:spTgt>
                                        </p:tgtEl>
                                      </p:cBhvr>
                                    </p:animEffect>
                                    <p:anim calcmode="lin" valueType="num">
                                      <p:cBhvr>
                                        <p:cTn id="36" dur="10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4" name="Picture 3" descr="Colorful wavy concept">
            <a:extLst>
              <a:ext uri="{FF2B5EF4-FFF2-40B4-BE49-F238E27FC236}">
                <a16:creationId xmlns:a16="http://schemas.microsoft.com/office/drawing/2014/main" id="{A976A861-BDC7-8D3C-6E25-B3FD232303CE}"/>
              </a:ext>
            </a:extLst>
          </p:cNvPr>
          <p:cNvPicPr>
            <a:picLocks noChangeAspect="1"/>
          </p:cNvPicPr>
          <p:nvPr/>
        </p:nvPicPr>
        <p:blipFill rotWithShape="1">
          <a:blip r:embed="rId3"/>
          <a:srcRect b="15730"/>
          <a:stretch/>
        </p:blipFill>
        <p:spPr>
          <a:xfrm>
            <a:off x="15" y="1604211"/>
            <a:ext cx="9143985" cy="4941972"/>
          </a:xfrm>
          <a:prstGeom prst="rect">
            <a:avLst/>
          </a:prstGeom>
        </p:spPr>
      </p:pic>
      <p:sp>
        <p:nvSpPr>
          <p:cNvPr id="11" name="TextBox 10">
            <a:extLst>
              <a:ext uri="{FF2B5EF4-FFF2-40B4-BE49-F238E27FC236}">
                <a16:creationId xmlns:a16="http://schemas.microsoft.com/office/drawing/2014/main" id="{1580814B-4433-534F-911F-7C9CFEC4F7AD}"/>
              </a:ext>
            </a:extLst>
          </p:cNvPr>
          <p:cNvSpPr txBox="1"/>
          <p:nvPr/>
        </p:nvSpPr>
        <p:spPr>
          <a:xfrm>
            <a:off x="433137" y="288759"/>
            <a:ext cx="8213558" cy="1015663"/>
          </a:xfrm>
          <a:prstGeom prst="rect">
            <a:avLst/>
          </a:prstGeom>
          <a:noFill/>
        </p:spPr>
        <p:txBody>
          <a:bodyPr wrap="square" rtlCol="0">
            <a:spAutoFit/>
          </a:bodyPr>
          <a:lstStyle/>
          <a:p>
            <a:r>
              <a:rPr lang="en-US" sz="6000" b="1" dirty="0">
                <a:solidFill>
                  <a:schemeClr val="bg1">
                    <a:lumMod val="75000"/>
                    <a:lumOff val="25000"/>
                  </a:schemeClr>
                </a:solidFill>
                <a:latin typeface="Calibri" panose="020F0502020204030204" pitchFamily="34" charset="0"/>
                <a:cs typeface="Calibri" panose="020F0502020204030204" pitchFamily="34" charset="0"/>
              </a:rPr>
              <a:t>Sons of Encouragement</a:t>
            </a:r>
          </a:p>
        </p:txBody>
      </p:sp>
      <p:sp>
        <p:nvSpPr>
          <p:cNvPr id="13" name="TextBox 12">
            <a:extLst>
              <a:ext uri="{FF2B5EF4-FFF2-40B4-BE49-F238E27FC236}">
                <a16:creationId xmlns:a16="http://schemas.microsoft.com/office/drawing/2014/main" id="{87BF4F68-C576-2446-8971-9AB7E87E4E0E}"/>
              </a:ext>
            </a:extLst>
          </p:cNvPr>
          <p:cNvSpPr txBox="1"/>
          <p:nvPr/>
        </p:nvSpPr>
        <p:spPr>
          <a:xfrm>
            <a:off x="577516" y="1860885"/>
            <a:ext cx="7956884" cy="4524315"/>
          </a:xfrm>
          <a:prstGeom prst="rect">
            <a:avLst/>
          </a:prstGeom>
          <a:noFill/>
        </p:spPr>
        <p:txBody>
          <a:bodyPr wrap="square" rtlCol="0">
            <a:spAutoFit/>
          </a:bodyPr>
          <a:lstStyle/>
          <a:p>
            <a:pPr algn="ctr">
              <a:spcAft>
                <a:spcPts val="1200"/>
              </a:spcAft>
            </a:pPr>
            <a:r>
              <a:rPr lang="en-US" sz="3400" b="1" dirty="0">
                <a:solidFill>
                  <a:schemeClr val="bg1">
                    <a:lumMod val="75000"/>
                    <a:lumOff val="25000"/>
                  </a:schemeClr>
                </a:solidFill>
                <a:latin typeface="Calibri" panose="020F0502020204030204" pitchFamily="34" charset="0"/>
                <a:cs typeface="Calibri" panose="020F0502020204030204" pitchFamily="34" charset="0"/>
              </a:rPr>
              <a:t>It is a gift (Rom. 12:8)</a:t>
            </a:r>
          </a:p>
          <a:p>
            <a:pPr algn="ctr">
              <a:spcAft>
                <a:spcPts val="1200"/>
              </a:spcAft>
            </a:pPr>
            <a:r>
              <a:rPr lang="en-US" sz="3400" b="1" dirty="0">
                <a:solidFill>
                  <a:schemeClr val="bg1">
                    <a:lumMod val="75000"/>
                    <a:lumOff val="25000"/>
                  </a:schemeClr>
                </a:solidFill>
                <a:latin typeface="Calibri" panose="020F0502020204030204" pitchFamily="34" charset="0"/>
                <a:cs typeface="Calibri" panose="020F0502020204030204" pitchFamily="34" charset="0"/>
              </a:rPr>
              <a:t>It is teaching (Acts 20:2; Heb. 13:22 – “Word of Exhortation”) </a:t>
            </a:r>
          </a:p>
          <a:p>
            <a:pPr algn="ctr">
              <a:spcAft>
                <a:spcPts val="1200"/>
              </a:spcAft>
            </a:pPr>
            <a:r>
              <a:rPr lang="en-US" sz="3400" b="1" dirty="0">
                <a:solidFill>
                  <a:schemeClr val="bg1">
                    <a:lumMod val="75000"/>
                    <a:lumOff val="25000"/>
                  </a:schemeClr>
                </a:solidFill>
                <a:latin typeface="Calibri" panose="020F0502020204030204" pitchFamily="34" charset="0"/>
                <a:cs typeface="Calibri" panose="020F0502020204030204" pitchFamily="34" charset="0"/>
              </a:rPr>
              <a:t>Goal of assembly (1 Cor. 14:31; Heb. 10:25)</a:t>
            </a:r>
          </a:p>
          <a:p>
            <a:pPr algn="ctr">
              <a:spcAft>
                <a:spcPts val="1200"/>
              </a:spcAft>
            </a:pPr>
            <a:r>
              <a:rPr lang="en-US" sz="3400" b="1" dirty="0">
                <a:solidFill>
                  <a:schemeClr val="bg1">
                    <a:lumMod val="75000"/>
                    <a:lumOff val="25000"/>
                  </a:schemeClr>
                </a:solidFill>
                <a:latin typeface="Calibri" panose="020F0502020204030204" pitchFamily="34" charset="0"/>
                <a:cs typeface="Calibri" panose="020F0502020204030204" pitchFamily="34" charset="0"/>
              </a:rPr>
              <a:t>A work of preachers (1 Tim. 6:2; 2 Tim. 2:4)</a:t>
            </a:r>
          </a:p>
          <a:p>
            <a:pPr algn="ctr">
              <a:spcAft>
                <a:spcPts val="1200"/>
              </a:spcAft>
            </a:pPr>
            <a:r>
              <a:rPr lang="en-US" sz="3400" b="1" dirty="0">
                <a:solidFill>
                  <a:schemeClr val="bg1">
                    <a:lumMod val="75000"/>
                    <a:lumOff val="25000"/>
                  </a:schemeClr>
                </a:solidFill>
                <a:latin typeface="Calibri" panose="020F0502020204030204" pitchFamily="34" charset="0"/>
                <a:cs typeface="Calibri" panose="020F0502020204030204" pitchFamily="34" charset="0"/>
              </a:rPr>
              <a:t>It is a work of elders (Titus 1:9)</a:t>
            </a:r>
          </a:p>
          <a:p>
            <a:pPr algn="ctr">
              <a:spcAft>
                <a:spcPts val="1200"/>
              </a:spcAft>
            </a:pPr>
            <a:r>
              <a:rPr lang="en-US" sz="3400" b="1" dirty="0">
                <a:solidFill>
                  <a:schemeClr val="bg1">
                    <a:lumMod val="75000"/>
                    <a:lumOff val="25000"/>
                  </a:schemeClr>
                </a:solidFill>
                <a:latin typeface="Calibri" panose="020F0502020204030204" pitchFamily="34" charset="0"/>
                <a:cs typeface="Calibri" panose="020F0502020204030204" pitchFamily="34" charset="0"/>
              </a:rPr>
              <a:t>It is a work of all (1 Thess. 5:11; Heb. 3:13) </a:t>
            </a:r>
          </a:p>
        </p:txBody>
      </p:sp>
    </p:spTree>
    <p:extLst>
      <p:ext uri="{BB962C8B-B14F-4D97-AF65-F5344CB8AC3E}">
        <p14:creationId xmlns:p14="http://schemas.microsoft.com/office/powerpoint/2010/main" val="3782118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xEl>
                                              <p:pRg st="1" end="1"/>
                                            </p:txEl>
                                          </p:spTgt>
                                        </p:tgtEl>
                                        <p:attrNameLst>
                                          <p:attrName>style.visibility</p:attrName>
                                        </p:attrNameLst>
                                      </p:cBhvr>
                                      <p:to>
                                        <p:strVal val="visible"/>
                                      </p:to>
                                    </p:set>
                                    <p:animEffect transition="in" filter="fade">
                                      <p:cBhvr>
                                        <p:cTn id="14" dur="1000"/>
                                        <p:tgtEl>
                                          <p:spTgt spid="13">
                                            <p:txEl>
                                              <p:pRg st="1" end="1"/>
                                            </p:txEl>
                                          </p:spTgt>
                                        </p:tgtEl>
                                      </p:cBhvr>
                                    </p:animEffect>
                                    <p:anim calcmode="lin" valueType="num">
                                      <p:cBhvr>
                                        <p:cTn id="15"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xEl>
                                              <p:pRg st="2" end="2"/>
                                            </p:txEl>
                                          </p:spTgt>
                                        </p:tgtEl>
                                        <p:attrNameLst>
                                          <p:attrName>style.visibility</p:attrName>
                                        </p:attrNameLst>
                                      </p:cBhvr>
                                      <p:to>
                                        <p:strVal val="visible"/>
                                      </p:to>
                                    </p:set>
                                    <p:animEffect transition="in" filter="fade">
                                      <p:cBhvr>
                                        <p:cTn id="21" dur="1000"/>
                                        <p:tgtEl>
                                          <p:spTgt spid="13">
                                            <p:txEl>
                                              <p:pRg st="2" end="2"/>
                                            </p:txEl>
                                          </p:spTgt>
                                        </p:tgtEl>
                                      </p:cBhvr>
                                    </p:animEffect>
                                    <p:anim calcmode="lin" valueType="num">
                                      <p:cBhvr>
                                        <p:cTn id="22"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3">
                                            <p:txEl>
                                              <p:pRg st="3" end="3"/>
                                            </p:txEl>
                                          </p:spTgt>
                                        </p:tgtEl>
                                        <p:attrNameLst>
                                          <p:attrName>style.visibility</p:attrName>
                                        </p:attrNameLst>
                                      </p:cBhvr>
                                      <p:to>
                                        <p:strVal val="visible"/>
                                      </p:to>
                                    </p:set>
                                    <p:animEffect transition="in" filter="fade">
                                      <p:cBhvr>
                                        <p:cTn id="28" dur="1000"/>
                                        <p:tgtEl>
                                          <p:spTgt spid="13">
                                            <p:txEl>
                                              <p:pRg st="3" end="3"/>
                                            </p:txEl>
                                          </p:spTgt>
                                        </p:tgtEl>
                                      </p:cBhvr>
                                    </p:animEffect>
                                    <p:anim calcmode="lin" valueType="num">
                                      <p:cBhvr>
                                        <p:cTn id="29" dur="10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3">
                                            <p:txEl>
                                              <p:pRg st="4" end="4"/>
                                            </p:txEl>
                                          </p:spTgt>
                                        </p:tgtEl>
                                        <p:attrNameLst>
                                          <p:attrName>style.visibility</p:attrName>
                                        </p:attrNameLst>
                                      </p:cBhvr>
                                      <p:to>
                                        <p:strVal val="visible"/>
                                      </p:to>
                                    </p:set>
                                    <p:animEffect transition="in" filter="fade">
                                      <p:cBhvr>
                                        <p:cTn id="35" dur="1000"/>
                                        <p:tgtEl>
                                          <p:spTgt spid="13">
                                            <p:txEl>
                                              <p:pRg st="4" end="4"/>
                                            </p:txEl>
                                          </p:spTgt>
                                        </p:tgtEl>
                                      </p:cBhvr>
                                    </p:animEffect>
                                    <p:anim calcmode="lin" valueType="num">
                                      <p:cBhvr>
                                        <p:cTn id="36" dur="10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3">
                                            <p:txEl>
                                              <p:pRg st="5" end="5"/>
                                            </p:txEl>
                                          </p:spTgt>
                                        </p:tgtEl>
                                        <p:attrNameLst>
                                          <p:attrName>style.visibility</p:attrName>
                                        </p:attrNameLst>
                                      </p:cBhvr>
                                      <p:to>
                                        <p:strVal val="visible"/>
                                      </p:to>
                                    </p:set>
                                    <p:animEffect transition="in" filter="fade">
                                      <p:cBhvr>
                                        <p:cTn id="42" dur="1000"/>
                                        <p:tgtEl>
                                          <p:spTgt spid="13">
                                            <p:txEl>
                                              <p:pRg st="5" end="5"/>
                                            </p:txEl>
                                          </p:spTgt>
                                        </p:tgtEl>
                                      </p:cBhvr>
                                    </p:animEffect>
                                    <p:anim calcmode="lin" valueType="num">
                                      <p:cBhvr>
                                        <p:cTn id="43" dur="1000" fill="hold"/>
                                        <p:tgtEl>
                                          <p:spTgt spid="1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4" name="Picture 3" descr="Colorful wavy concept">
            <a:extLst>
              <a:ext uri="{FF2B5EF4-FFF2-40B4-BE49-F238E27FC236}">
                <a16:creationId xmlns:a16="http://schemas.microsoft.com/office/drawing/2014/main" id="{A976A861-BDC7-8D3C-6E25-B3FD232303CE}"/>
              </a:ext>
            </a:extLst>
          </p:cNvPr>
          <p:cNvPicPr>
            <a:picLocks noChangeAspect="1"/>
          </p:cNvPicPr>
          <p:nvPr/>
        </p:nvPicPr>
        <p:blipFill rotWithShape="1">
          <a:blip r:embed="rId3"/>
          <a:srcRect b="15730"/>
          <a:stretch/>
        </p:blipFill>
        <p:spPr>
          <a:xfrm>
            <a:off x="15" y="1604211"/>
            <a:ext cx="9143985" cy="4941972"/>
          </a:xfrm>
          <a:prstGeom prst="rect">
            <a:avLst/>
          </a:prstGeom>
        </p:spPr>
      </p:pic>
      <p:sp>
        <p:nvSpPr>
          <p:cNvPr id="11" name="TextBox 10">
            <a:extLst>
              <a:ext uri="{FF2B5EF4-FFF2-40B4-BE49-F238E27FC236}">
                <a16:creationId xmlns:a16="http://schemas.microsoft.com/office/drawing/2014/main" id="{1580814B-4433-534F-911F-7C9CFEC4F7AD}"/>
              </a:ext>
            </a:extLst>
          </p:cNvPr>
          <p:cNvSpPr txBox="1"/>
          <p:nvPr/>
        </p:nvSpPr>
        <p:spPr>
          <a:xfrm>
            <a:off x="433137" y="288759"/>
            <a:ext cx="8213558" cy="1015663"/>
          </a:xfrm>
          <a:prstGeom prst="rect">
            <a:avLst/>
          </a:prstGeom>
          <a:noFill/>
        </p:spPr>
        <p:txBody>
          <a:bodyPr wrap="square" rtlCol="0">
            <a:spAutoFit/>
          </a:bodyPr>
          <a:lstStyle/>
          <a:p>
            <a:r>
              <a:rPr lang="en-US" sz="6000" b="1" dirty="0">
                <a:solidFill>
                  <a:schemeClr val="bg1">
                    <a:lumMod val="75000"/>
                    <a:lumOff val="25000"/>
                  </a:schemeClr>
                </a:solidFill>
                <a:latin typeface="Calibri" panose="020F0502020204030204" pitchFamily="34" charset="0"/>
                <a:cs typeface="Calibri" panose="020F0502020204030204" pitchFamily="34" charset="0"/>
              </a:rPr>
              <a:t>Sons of Encouragement</a:t>
            </a:r>
          </a:p>
        </p:txBody>
      </p:sp>
      <p:sp>
        <p:nvSpPr>
          <p:cNvPr id="13" name="TextBox 12">
            <a:extLst>
              <a:ext uri="{FF2B5EF4-FFF2-40B4-BE49-F238E27FC236}">
                <a16:creationId xmlns:a16="http://schemas.microsoft.com/office/drawing/2014/main" id="{87BF4F68-C576-2446-8971-9AB7E87E4E0E}"/>
              </a:ext>
            </a:extLst>
          </p:cNvPr>
          <p:cNvSpPr txBox="1"/>
          <p:nvPr/>
        </p:nvSpPr>
        <p:spPr>
          <a:xfrm>
            <a:off x="577516" y="1780675"/>
            <a:ext cx="7956884" cy="4739759"/>
          </a:xfrm>
          <a:prstGeom prst="rect">
            <a:avLst/>
          </a:prstGeom>
          <a:noFill/>
        </p:spPr>
        <p:txBody>
          <a:bodyPr wrap="square" rtlCol="0">
            <a:spAutoFit/>
          </a:bodyPr>
          <a:lstStyle/>
          <a:p>
            <a:pPr algn="ctr">
              <a:spcAft>
                <a:spcPts val="1200"/>
              </a:spcAft>
            </a:pPr>
            <a:r>
              <a:rPr lang="en-US" sz="3400" b="1" dirty="0">
                <a:solidFill>
                  <a:schemeClr val="bg1">
                    <a:lumMod val="75000"/>
                    <a:lumOff val="25000"/>
                  </a:schemeClr>
                </a:solidFill>
                <a:latin typeface="Calibri" panose="020F0502020204030204" pitchFamily="34" charset="0"/>
                <a:cs typeface="Calibri" panose="020F0502020204030204" pitchFamily="34" charset="0"/>
              </a:rPr>
              <a:t>It is offering comfort (Luke 16:25; Acts 16:40; 20:12; 2 Cor. 1:4; 1 Thess. 4:18) </a:t>
            </a:r>
          </a:p>
          <a:p>
            <a:pPr algn="ctr">
              <a:spcAft>
                <a:spcPts val="1200"/>
              </a:spcAft>
            </a:pPr>
            <a:r>
              <a:rPr lang="en-US" sz="3400" b="1" dirty="0">
                <a:solidFill>
                  <a:schemeClr val="bg1">
                    <a:lumMod val="75000"/>
                    <a:lumOff val="25000"/>
                  </a:schemeClr>
                </a:solidFill>
                <a:latin typeface="Calibri" panose="020F0502020204030204" pitchFamily="34" charset="0"/>
                <a:cs typeface="Calibri" panose="020F0502020204030204" pitchFamily="34" charset="0"/>
              </a:rPr>
              <a:t>It is acknowledging work and progress        (1 Cor. 16:15-18)</a:t>
            </a:r>
          </a:p>
          <a:p>
            <a:pPr algn="ctr">
              <a:spcAft>
                <a:spcPts val="1200"/>
              </a:spcAft>
            </a:pPr>
            <a:r>
              <a:rPr lang="en-US" sz="3400" b="1" dirty="0">
                <a:solidFill>
                  <a:schemeClr val="bg1">
                    <a:lumMod val="75000"/>
                    <a:lumOff val="25000"/>
                  </a:schemeClr>
                </a:solidFill>
                <a:latin typeface="Calibri" panose="020F0502020204030204" pitchFamily="34" charset="0"/>
                <a:cs typeface="Calibri" panose="020F0502020204030204" pitchFamily="34" charset="0"/>
              </a:rPr>
              <a:t>It is an appeal to do right (Acts 2:40; Rom. 12:1; 16:17; 1 Cor. 1:10)  </a:t>
            </a:r>
          </a:p>
          <a:p>
            <a:pPr algn="ctr">
              <a:spcAft>
                <a:spcPts val="1200"/>
              </a:spcAft>
            </a:pPr>
            <a:r>
              <a:rPr lang="en-US" sz="3400" b="1" dirty="0">
                <a:solidFill>
                  <a:schemeClr val="bg1">
                    <a:lumMod val="75000"/>
                    <a:lumOff val="25000"/>
                  </a:schemeClr>
                </a:solidFill>
                <a:latin typeface="Calibri" panose="020F0502020204030204" pitchFamily="34" charset="0"/>
                <a:cs typeface="Calibri" panose="020F0502020204030204" pitchFamily="34" charset="0"/>
              </a:rPr>
              <a:t>It is urging continued faith (Acts 14:22; Rom. 15:30)</a:t>
            </a:r>
          </a:p>
        </p:txBody>
      </p:sp>
    </p:spTree>
    <p:extLst>
      <p:ext uri="{BB962C8B-B14F-4D97-AF65-F5344CB8AC3E}">
        <p14:creationId xmlns:p14="http://schemas.microsoft.com/office/powerpoint/2010/main" val="2751484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xEl>
                                              <p:pRg st="1" end="1"/>
                                            </p:txEl>
                                          </p:spTgt>
                                        </p:tgtEl>
                                        <p:attrNameLst>
                                          <p:attrName>style.visibility</p:attrName>
                                        </p:attrNameLst>
                                      </p:cBhvr>
                                      <p:to>
                                        <p:strVal val="visible"/>
                                      </p:to>
                                    </p:set>
                                    <p:animEffect transition="in" filter="fade">
                                      <p:cBhvr>
                                        <p:cTn id="14" dur="1000"/>
                                        <p:tgtEl>
                                          <p:spTgt spid="13">
                                            <p:txEl>
                                              <p:pRg st="1" end="1"/>
                                            </p:txEl>
                                          </p:spTgt>
                                        </p:tgtEl>
                                      </p:cBhvr>
                                    </p:animEffect>
                                    <p:anim calcmode="lin" valueType="num">
                                      <p:cBhvr>
                                        <p:cTn id="15"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xEl>
                                              <p:pRg st="2" end="2"/>
                                            </p:txEl>
                                          </p:spTgt>
                                        </p:tgtEl>
                                        <p:attrNameLst>
                                          <p:attrName>style.visibility</p:attrName>
                                        </p:attrNameLst>
                                      </p:cBhvr>
                                      <p:to>
                                        <p:strVal val="visible"/>
                                      </p:to>
                                    </p:set>
                                    <p:animEffect transition="in" filter="fade">
                                      <p:cBhvr>
                                        <p:cTn id="21" dur="1000"/>
                                        <p:tgtEl>
                                          <p:spTgt spid="13">
                                            <p:txEl>
                                              <p:pRg st="2" end="2"/>
                                            </p:txEl>
                                          </p:spTgt>
                                        </p:tgtEl>
                                      </p:cBhvr>
                                    </p:animEffect>
                                    <p:anim calcmode="lin" valueType="num">
                                      <p:cBhvr>
                                        <p:cTn id="22"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3">
                                            <p:txEl>
                                              <p:pRg st="3" end="3"/>
                                            </p:txEl>
                                          </p:spTgt>
                                        </p:tgtEl>
                                        <p:attrNameLst>
                                          <p:attrName>style.visibility</p:attrName>
                                        </p:attrNameLst>
                                      </p:cBhvr>
                                      <p:to>
                                        <p:strVal val="visible"/>
                                      </p:to>
                                    </p:set>
                                    <p:animEffect transition="in" filter="fade">
                                      <p:cBhvr>
                                        <p:cTn id="28" dur="1000"/>
                                        <p:tgtEl>
                                          <p:spTgt spid="13">
                                            <p:txEl>
                                              <p:pRg st="3" end="3"/>
                                            </p:txEl>
                                          </p:spTgt>
                                        </p:tgtEl>
                                      </p:cBhvr>
                                    </p:animEffect>
                                    <p:anim calcmode="lin" valueType="num">
                                      <p:cBhvr>
                                        <p:cTn id="29" dur="10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bldLvl="2"/>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4" name="Picture 3" descr="Colorful wavy concept">
            <a:extLst>
              <a:ext uri="{FF2B5EF4-FFF2-40B4-BE49-F238E27FC236}">
                <a16:creationId xmlns:a16="http://schemas.microsoft.com/office/drawing/2014/main" id="{A976A861-BDC7-8D3C-6E25-B3FD232303CE}"/>
              </a:ext>
            </a:extLst>
          </p:cNvPr>
          <p:cNvPicPr>
            <a:picLocks noChangeAspect="1"/>
          </p:cNvPicPr>
          <p:nvPr/>
        </p:nvPicPr>
        <p:blipFill rotWithShape="1">
          <a:blip r:embed="rId3"/>
          <a:srcRect b="15730"/>
          <a:stretch/>
        </p:blipFill>
        <p:spPr>
          <a:xfrm>
            <a:off x="15" y="1604211"/>
            <a:ext cx="9143985" cy="4941972"/>
          </a:xfrm>
          <a:prstGeom prst="rect">
            <a:avLst/>
          </a:prstGeom>
        </p:spPr>
      </p:pic>
      <p:sp>
        <p:nvSpPr>
          <p:cNvPr id="11" name="TextBox 10">
            <a:extLst>
              <a:ext uri="{FF2B5EF4-FFF2-40B4-BE49-F238E27FC236}">
                <a16:creationId xmlns:a16="http://schemas.microsoft.com/office/drawing/2014/main" id="{1580814B-4433-534F-911F-7C9CFEC4F7AD}"/>
              </a:ext>
            </a:extLst>
          </p:cNvPr>
          <p:cNvSpPr txBox="1"/>
          <p:nvPr/>
        </p:nvSpPr>
        <p:spPr>
          <a:xfrm>
            <a:off x="433137" y="288759"/>
            <a:ext cx="8213558" cy="1015663"/>
          </a:xfrm>
          <a:prstGeom prst="rect">
            <a:avLst/>
          </a:prstGeom>
          <a:noFill/>
        </p:spPr>
        <p:txBody>
          <a:bodyPr wrap="square" rtlCol="0">
            <a:spAutoFit/>
          </a:bodyPr>
          <a:lstStyle/>
          <a:p>
            <a:r>
              <a:rPr lang="en-US" sz="6000" b="1" dirty="0">
                <a:solidFill>
                  <a:schemeClr val="bg1">
                    <a:lumMod val="75000"/>
                    <a:lumOff val="25000"/>
                  </a:schemeClr>
                </a:solidFill>
                <a:latin typeface="Calibri" panose="020F0502020204030204" pitchFamily="34" charset="0"/>
                <a:cs typeface="Calibri" panose="020F0502020204030204" pitchFamily="34" charset="0"/>
              </a:rPr>
              <a:t>Sons of Encouragement</a:t>
            </a:r>
          </a:p>
        </p:txBody>
      </p:sp>
      <p:sp>
        <p:nvSpPr>
          <p:cNvPr id="13" name="TextBox 12">
            <a:extLst>
              <a:ext uri="{FF2B5EF4-FFF2-40B4-BE49-F238E27FC236}">
                <a16:creationId xmlns:a16="http://schemas.microsoft.com/office/drawing/2014/main" id="{87BF4F68-C576-2446-8971-9AB7E87E4E0E}"/>
              </a:ext>
            </a:extLst>
          </p:cNvPr>
          <p:cNvSpPr txBox="1"/>
          <p:nvPr/>
        </p:nvSpPr>
        <p:spPr>
          <a:xfrm>
            <a:off x="577516" y="2342145"/>
            <a:ext cx="7956884" cy="3016210"/>
          </a:xfrm>
          <a:prstGeom prst="rect">
            <a:avLst/>
          </a:prstGeom>
          <a:noFill/>
        </p:spPr>
        <p:txBody>
          <a:bodyPr wrap="square" rtlCol="0">
            <a:spAutoFit/>
          </a:bodyPr>
          <a:lstStyle/>
          <a:p>
            <a:pPr algn="ctr">
              <a:spcAft>
                <a:spcPts val="1200"/>
              </a:spcAft>
            </a:pPr>
            <a:r>
              <a:rPr lang="en-US" sz="3400" b="1" dirty="0">
                <a:solidFill>
                  <a:schemeClr val="bg1">
                    <a:lumMod val="75000"/>
                    <a:lumOff val="25000"/>
                  </a:schemeClr>
                </a:solidFill>
                <a:latin typeface="Calibri" panose="020F0502020204030204" pitchFamily="34" charset="0"/>
                <a:cs typeface="Calibri" panose="020F0502020204030204" pitchFamily="34" charset="0"/>
              </a:rPr>
              <a:t>It is answering insult with love (1 Cor. 4:13)</a:t>
            </a:r>
          </a:p>
          <a:p>
            <a:pPr algn="ctr">
              <a:spcAft>
                <a:spcPts val="1200"/>
              </a:spcAft>
            </a:pPr>
            <a:r>
              <a:rPr lang="en-US" sz="3400" b="1" dirty="0">
                <a:solidFill>
                  <a:schemeClr val="bg1">
                    <a:lumMod val="75000"/>
                    <a:lumOff val="25000"/>
                  </a:schemeClr>
                </a:solidFill>
                <a:latin typeface="Calibri" panose="020F0502020204030204" pitchFamily="34" charset="0"/>
                <a:cs typeface="Calibri" panose="020F0502020204030204" pitchFamily="34" charset="0"/>
              </a:rPr>
              <a:t>It is restoring and forgiving the erring         (2 Cor. 2:7-8)</a:t>
            </a:r>
          </a:p>
          <a:p>
            <a:pPr algn="ctr">
              <a:spcAft>
                <a:spcPts val="1200"/>
              </a:spcAft>
            </a:pPr>
            <a:r>
              <a:rPr lang="en-US" sz="3400" b="1" dirty="0">
                <a:solidFill>
                  <a:schemeClr val="bg1">
                    <a:lumMod val="75000"/>
                    <a:lumOff val="25000"/>
                  </a:schemeClr>
                </a:solidFill>
                <a:latin typeface="Calibri" panose="020F0502020204030204" pitchFamily="34" charset="0"/>
                <a:cs typeface="Calibri" panose="020F0502020204030204" pitchFamily="34" charset="0"/>
              </a:rPr>
              <a:t>It is showing love, help, and edification generally (1 Thess. 5:14)</a:t>
            </a:r>
          </a:p>
        </p:txBody>
      </p:sp>
    </p:spTree>
    <p:extLst>
      <p:ext uri="{BB962C8B-B14F-4D97-AF65-F5344CB8AC3E}">
        <p14:creationId xmlns:p14="http://schemas.microsoft.com/office/powerpoint/2010/main" val="1380416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xEl>
                                              <p:pRg st="1" end="1"/>
                                            </p:txEl>
                                          </p:spTgt>
                                        </p:tgtEl>
                                        <p:attrNameLst>
                                          <p:attrName>style.visibility</p:attrName>
                                        </p:attrNameLst>
                                      </p:cBhvr>
                                      <p:to>
                                        <p:strVal val="visible"/>
                                      </p:to>
                                    </p:set>
                                    <p:animEffect transition="in" filter="fade">
                                      <p:cBhvr>
                                        <p:cTn id="14" dur="1000"/>
                                        <p:tgtEl>
                                          <p:spTgt spid="13">
                                            <p:txEl>
                                              <p:pRg st="1" end="1"/>
                                            </p:txEl>
                                          </p:spTgt>
                                        </p:tgtEl>
                                      </p:cBhvr>
                                    </p:animEffect>
                                    <p:anim calcmode="lin" valueType="num">
                                      <p:cBhvr>
                                        <p:cTn id="15"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xEl>
                                              <p:pRg st="2" end="2"/>
                                            </p:txEl>
                                          </p:spTgt>
                                        </p:tgtEl>
                                        <p:attrNameLst>
                                          <p:attrName>style.visibility</p:attrName>
                                        </p:attrNameLst>
                                      </p:cBhvr>
                                      <p:to>
                                        <p:strVal val="visible"/>
                                      </p:to>
                                    </p:set>
                                    <p:animEffect transition="in" filter="fade">
                                      <p:cBhvr>
                                        <p:cTn id="21" dur="1000"/>
                                        <p:tgtEl>
                                          <p:spTgt spid="13">
                                            <p:txEl>
                                              <p:pRg st="2" end="2"/>
                                            </p:txEl>
                                          </p:spTgt>
                                        </p:tgtEl>
                                      </p:cBhvr>
                                    </p:animEffect>
                                    <p:anim calcmode="lin" valueType="num">
                                      <p:cBhvr>
                                        <p:cTn id="22"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bldLvl="2"/>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4" name="Picture 3" descr="Colorful wavy concept">
            <a:extLst>
              <a:ext uri="{FF2B5EF4-FFF2-40B4-BE49-F238E27FC236}">
                <a16:creationId xmlns:a16="http://schemas.microsoft.com/office/drawing/2014/main" id="{A976A861-BDC7-8D3C-6E25-B3FD232303CE}"/>
              </a:ext>
            </a:extLst>
          </p:cNvPr>
          <p:cNvPicPr>
            <a:picLocks noChangeAspect="1"/>
          </p:cNvPicPr>
          <p:nvPr/>
        </p:nvPicPr>
        <p:blipFill rotWithShape="1">
          <a:blip r:embed="rId3"/>
          <a:srcRect b="15730"/>
          <a:stretch/>
        </p:blipFill>
        <p:spPr>
          <a:xfrm>
            <a:off x="15" y="1604211"/>
            <a:ext cx="9143985" cy="4941972"/>
          </a:xfrm>
          <a:prstGeom prst="rect">
            <a:avLst/>
          </a:prstGeom>
        </p:spPr>
      </p:pic>
      <p:sp>
        <p:nvSpPr>
          <p:cNvPr id="11" name="TextBox 10">
            <a:extLst>
              <a:ext uri="{FF2B5EF4-FFF2-40B4-BE49-F238E27FC236}">
                <a16:creationId xmlns:a16="http://schemas.microsoft.com/office/drawing/2014/main" id="{1580814B-4433-534F-911F-7C9CFEC4F7AD}"/>
              </a:ext>
            </a:extLst>
          </p:cNvPr>
          <p:cNvSpPr txBox="1"/>
          <p:nvPr/>
        </p:nvSpPr>
        <p:spPr>
          <a:xfrm>
            <a:off x="433137" y="288759"/>
            <a:ext cx="8213558" cy="1015663"/>
          </a:xfrm>
          <a:prstGeom prst="rect">
            <a:avLst/>
          </a:prstGeom>
          <a:noFill/>
        </p:spPr>
        <p:txBody>
          <a:bodyPr wrap="square" rtlCol="0">
            <a:spAutoFit/>
          </a:bodyPr>
          <a:lstStyle/>
          <a:p>
            <a:r>
              <a:rPr lang="en-US" sz="6000" b="1" dirty="0">
                <a:solidFill>
                  <a:schemeClr val="bg1">
                    <a:lumMod val="75000"/>
                    <a:lumOff val="25000"/>
                  </a:schemeClr>
                </a:solidFill>
                <a:latin typeface="Calibri" panose="020F0502020204030204" pitchFamily="34" charset="0"/>
                <a:cs typeface="Calibri" panose="020F0502020204030204" pitchFamily="34" charset="0"/>
              </a:rPr>
              <a:t>Sons of Encouragement</a:t>
            </a:r>
          </a:p>
        </p:txBody>
      </p:sp>
      <p:sp>
        <p:nvSpPr>
          <p:cNvPr id="13" name="TextBox 12">
            <a:extLst>
              <a:ext uri="{FF2B5EF4-FFF2-40B4-BE49-F238E27FC236}">
                <a16:creationId xmlns:a16="http://schemas.microsoft.com/office/drawing/2014/main" id="{87BF4F68-C576-2446-8971-9AB7E87E4E0E}"/>
              </a:ext>
            </a:extLst>
          </p:cNvPr>
          <p:cNvSpPr txBox="1"/>
          <p:nvPr/>
        </p:nvSpPr>
        <p:spPr>
          <a:xfrm>
            <a:off x="577516" y="1780675"/>
            <a:ext cx="7956884" cy="4739759"/>
          </a:xfrm>
          <a:prstGeom prst="rect">
            <a:avLst/>
          </a:prstGeom>
          <a:noFill/>
        </p:spPr>
        <p:txBody>
          <a:bodyPr wrap="square" rtlCol="0">
            <a:spAutoFit/>
          </a:bodyPr>
          <a:lstStyle/>
          <a:p>
            <a:pPr algn="ctr">
              <a:spcAft>
                <a:spcPts val="1200"/>
              </a:spcAft>
            </a:pPr>
            <a:r>
              <a:rPr lang="en-US" sz="3400" b="1" dirty="0">
                <a:solidFill>
                  <a:schemeClr val="bg1">
                    <a:lumMod val="75000"/>
                    <a:lumOff val="25000"/>
                  </a:schemeClr>
                </a:solidFill>
                <a:latin typeface="Calibri" panose="020F0502020204030204" pitchFamily="34" charset="0"/>
                <a:cs typeface="Calibri" panose="020F0502020204030204" pitchFamily="34" charset="0"/>
              </a:rPr>
              <a:t>How can I be a “Son of Encouragement”?</a:t>
            </a:r>
          </a:p>
          <a:p>
            <a:pPr marL="457200" indent="-457200" algn="ctr">
              <a:spcAft>
                <a:spcPts val="1200"/>
              </a:spcAft>
              <a:buFont typeface="Arial" panose="020B0604020202020204" pitchFamily="34" charset="0"/>
              <a:buChar char="•"/>
            </a:pPr>
            <a:r>
              <a:rPr lang="en-US" sz="3400" b="1" dirty="0">
                <a:solidFill>
                  <a:schemeClr val="bg1">
                    <a:lumMod val="75000"/>
                    <a:lumOff val="25000"/>
                  </a:schemeClr>
                </a:solidFill>
                <a:latin typeface="Calibri" panose="020F0502020204030204" pitchFamily="34" charset="0"/>
                <a:cs typeface="Calibri" panose="020F0502020204030204" pitchFamily="34" charset="0"/>
              </a:rPr>
              <a:t>Speak to a different member each week I haven’t in awhile.</a:t>
            </a:r>
          </a:p>
          <a:p>
            <a:pPr marL="457200" indent="-457200" algn="ctr">
              <a:spcAft>
                <a:spcPts val="1200"/>
              </a:spcAft>
              <a:buFont typeface="Arial" panose="020B0604020202020204" pitchFamily="34" charset="0"/>
              <a:buChar char="•"/>
            </a:pPr>
            <a:r>
              <a:rPr lang="en-US" sz="3400" b="1" dirty="0">
                <a:solidFill>
                  <a:schemeClr val="bg1">
                    <a:lumMod val="75000"/>
                    <a:lumOff val="25000"/>
                  </a:schemeClr>
                </a:solidFill>
                <a:latin typeface="Calibri" panose="020F0502020204030204" pitchFamily="34" charset="0"/>
                <a:cs typeface="Calibri" panose="020F0502020204030204" pitchFamily="34" charset="0"/>
              </a:rPr>
              <a:t>Each week find some spiritual progress I see in different fellow </a:t>
            </a:r>
            <a:r>
              <a:rPr lang="en-US" sz="3400" b="1">
                <a:solidFill>
                  <a:schemeClr val="bg1">
                    <a:lumMod val="75000"/>
                    <a:lumOff val="25000"/>
                  </a:schemeClr>
                </a:solidFill>
                <a:latin typeface="Calibri" panose="020F0502020204030204" pitchFamily="34" charset="0"/>
                <a:cs typeface="Calibri" panose="020F0502020204030204" pitchFamily="34" charset="0"/>
              </a:rPr>
              <a:t>Christians I </a:t>
            </a:r>
            <a:r>
              <a:rPr lang="en-US" sz="3400" b="1" dirty="0">
                <a:solidFill>
                  <a:schemeClr val="bg1">
                    <a:lumMod val="75000"/>
                    <a:lumOff val="25000"/>
                  </a:schemeClr>
                </a:solidFill>
                <a:latin typeface="Calibri" panose="020F0502020204030204" pitchFamily="34" charset="0"/>
                <a:cs typeface="Calibri" panose="020F0502020204030204" pitchFamily="34" charset="0"/>
              </a:rPr>
              <a:t>can acknowledge and encourage.</a:t>
            </a:r>
          </a:p>
          <a:p>
            <a:pPr marL="457200" indent="-457200" algn="ctr">
              <a:spcAft>
                <a:spcPts val="1200"/>
              </a:spcAft>
              <a:buFont typeface="Arial" panose="020B0604020202020204" pitchFamily="34" charset="0"/>
              <a:buChar char="•"/>
            </a:pPr>
            <a:r>
              <a:rPr lang="en-US" sz="3400" b="1" dirty="0">
                <a:solidFill>
                  <a:schemeClr val="bg1">
                    <a:lumMod val="75000"/>
                    <a:lumOff val="25000"/>
                  </a:schemeClr>
                </a:solidFill>
                <a:latin typeface="Calibri" panose="020F0502020204030204" pitchFamily="34" charset="0"/>
                <a:cs typeface="Calibri" panose="020F0502020204030204" pitchFamily="34" charset="0"/>
              </a:rPr>
              <a:t>Regularly ask different members about things in their lives.  </a:t>
            </a:r>
          </a:p>
        </p:txBody>
      </p:sp>
    </p:spTree>
    <p:extLst>
      <p:ext uri="{BB962C8B-B14F-4D97-AF65-F5344CB8AC3E}">
        <p14:creationId xmlns:p14="http://schemas.microsoft.com/office/powerpoint/2010/main" val="1210167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xEl>
                                              <p:pRg st="1" end="1"/>
                                            </p:txEl>
                                          </p:spTgt>
                                        </p:tgtEl>
                                        <p:attrNameLst>
                                          <p:attrName>style.visibility</p:attrName>
                                        </p:attrNameLst>
                                      </p:cBhvr>
                                      <p:to>
                                        <p:strVal val="visible"/>
                                      </p:to>
                                    </p:set>
                                    <p:animEffect transition="in" filter="fade">
                                      <p:cBhvr>
                                        <p:cTn id="14" dur="1000"/>
                                        <p:tgtEl>
                                          <p:spTgt spid="13">
                                            <p:txEl>
                                              <p:pRg st="1" end="1"/>
                                            </p:txEl>
                                          </p:spTgt>
                                        </p:tgtEl>
                                      </p:cBhvr>
                                    </p:animEffect>
                                    <p:anim calcmode="lin" valueType="num">
                                      <p:cBhvr>
                                        <p:cTn id="15"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xEl>
                                              <p:pRg st="2" end="2"/>
                                            </p:txEl>
                                          </p:spTgt>
                                        </p:tgtEl>
                                        <p:attrNameLst>
                                          <p:attrName>style.visibility</p:attrName>
                                        </p:attrNameLst>
                                      </p:cBhvr>
                                      <p:to>
                                        <p:strVal val="visible"/>
                                      </p:to>
                                    </p:set>
                                    <p:animEffect transition="in" filter="fade">
                                      <p:cBhvr>
                                        <p:cTn id="21" dur="1000"/>
                                        <p:tgtEl>
                                          <p:spTgt spid="13">
                                            <p:txEl>
                                              <p:pRg st="2" end="2"/>
                                            </p:txEl>
                                          </p:spTgt>
                                        </p:tgtEl>
                                      </p:cBhvr>
                                    </p:animEffect>
                                    <p:anim calcmode="lin" valueType="num">
                                      <p:cBhvr>
                                        <p:cTn id="22"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3">
                                            <p:txEl>
                                              <p:pRg st="3" end="3"/>
                                            </p:txEl>
                                          </p:spTgt>
                                        </p:tgtEl>
                                        <p:attrNameLst>
                                          <p:attrName>style.visibility</p:attrName>
                                        </p:attrNameLst>
                                      </p:cBhvr>
                                      <p:to>
                                        <p:strVal val="visible"/>
                                      </p:to>
                                    </p:set>
                                    <p:animEffect transition="in" filter="fade">
                                      <p:cBhvr>
                                        <p:cTn id="28" dur="1000"/>
                                        <p:tgtEl>
                                          <p:spTgt spid="13">
                                            <p:txEl>
                                              <p:pRg st="3" end="3"/>
                                            </p:txEl>
                                          </p:spTgt>
                                        </p:tgtEl>
                                      </p:cBhvr>
                                    </p:animEffect>
                                    <p:anim calcmode="lin" valueType="num">
                                      <p:cBhvr>
                                        <p:cTn id="29" dur="10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bldLvl="2"/>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4" name="Picture 3" descr="Colorful wavy concept">
            <a:extLst>
              <a:ext uri="{FF2B5EF4-FFF2-40B4-BE49-F238E27FC236}">
                <a16:creationId xmlns:a16="http://schemas.microsoft.com/office/drawing/2014/main" id="{A976A861-BDC7-8D3C-6E25-B3FD232303CE}"/>
              </a:ext>
            </a:extLst>
          </p:cNvPr>
          <p:cNvPicPr>
            <a:picLocks noChangeAspect="1"/>
          </p:cNvPicPr>
          <p:nvPr/>
        </p:nvPicPr>
        <p:blipFill rotWithShape="1">
          <a:blip r:embed="rId3"/>
          <a:srcRect b="15730"/>
          <a:stretch/>
        </p:blipFill>
        <p:spPr>
          <a:xfrm>
            <a:off x="15" y="1604211"/>
            <a:ext cx="9143985" cy="4941972"/>
          </a:xfrm>
          <a:prstGeom prst="rect">
            <a:avLst/>
          </a:prstGeom>
        </p:spPr>
      </p:pic>
      <p:sp>
        <p:nvSpPr>
          <p:cNvPr id="11" name="TextBox 10">
            <a:extLst>
              <a:ext uri="{FF2B5EF4-FFF2-40B4-BE49-F238E27FC236}">
                <a16:creationId xmlns:a16="http://schemas.microsoft.com/office/drawing/2014/main" id="{1580814B-4433-534F-911F-7C9CFEC4F7AD}"/>
              </a:ext>
            </a:extLst>
          </p:cNvPr>
          <p:cNvSpPr txBox="1"/>
          <p:nvPr/>
        </p:nvSpPr>
        <p:spPr>
          <a:xfrm>
            <a:off x="433137" y="288759"/>
            <a:ext cx="8213558" cy="1015663"/>
          </a:xfrm>
          <a:prstGeom prst="rect">
            <a:avLst/>
          </a:prstGeom>
          <a:noFill/>
        </p:spPr>
        <p:txBody>
          <a:bodyPr wrap="square" rtlCol="0">
            <a:spAutoFit/>
          </a:bodyPr>
          <a:lstStyle/>
          <a:p>
            <a:r>
              <a:rPr lang="en-US" sz="6000" b="1" dirty="0">
                <a:solidFill>
                  <a:schemeClr val="bg1">
                    <a:lumMod val="75000"/>
                    <a:lumOff val="25000"/>
                  </a:schemeClr>
                </a:solidFill>
                <a:latin typeface="Calibri" panose="020F0502020204030204" pitchFamily="34" charset="0"/>
                <a:cs typeface="Calibri" panose="020F0502020204030204" pitchFamily="34" charset="0"/>
              </a:rPr>
              <a:t>Sons of Encouragement</a:t>
            </a:r>
          </a:p>
        </p:txBody>
      </p:sp>
      <p:sp>
        <p:nvSpPr>
          <p:cNvPr id="13" name="TextBox 12">
            <a:extLst>
              <a:ext uri="{FF2B5EF4-FFF2-40B4-BE49-F238E27FC236}">
                <a16:creationId xmlns:a16="http://schemas.microsoft.com/office/drawing/2014/main" id="{87BF4F68-C576-2446-8971-9AB7E87E4E0E}"/>
              </a:ext>
            </a:extLst>
          </p:cNvPr>
          <p:cNvSpPr txBox="1"/>
          <p:nvPr/>
        </p:nvSpPr>
        <p:spPr>
          <a:xfrm>
            <a:off x="577516" y="1780675"/>
            <a:ext cx="7956884" cy="4739759"/>
          </a:xfrm>
          <a:prstGeom prst="rect">
            <a:avLst/>
          </a:prstGeom>
          <a:noFill/>
        </p:spPr>
        <p:txBody>
          <a:bodyPr wrap="square" rtlCol="0">
            <a:spAutoFit/>
          </a:bodyPr>
          <a:lstStyle/>
          <a:p>
            <a:pPr algn="ctr">
              <a:spcAft>
                <a:spcPts val="1200"/>
              </a:spcAft>
            </a:pPr>
            <a:r>
              <a:rPr lang="en-US" sz="3400" b="1" dirty="0">
                <a:solidFill>
                  <a:schemeClr val="bg1">
                    <a:lumMod val="75000"/>
                    <a:lumOff val="25000"/>
                  </a:schemeClr>
                </a:solidFill>
                <a:latin typeface="Calibri" panose="020F0502020204030204" pitchFamily="34" charset="0"/>
                <a:cs typeface="Calibri" panose="020F0502020204030204" pitchFamily="34" charset="0"/>
              </a:rPr>
              <a:t>How can I be a “Son of Encouragement”?</a:t>
            </a:r>
          </a:p>
          <a:p>
            <a:pPr marL="457200" indent="-457200" algn="ctr">
              <a:spcAft>
                <a:spcPts val="1200"/>
              </a:spcAft>
              <a:buFont typeface="Arial" panose="020B0604020202020204" pitchFamily="34" charset="0"/>
              <a:buChar char="•"/>
            </a:pPr>
            <a:r>
              <a:rPr lang="en-US" sz="3400" b="1" dirty="0">
                <a:solidFill>
                  <a:schemeClr val="bg1">
                    <a:lumMod val="75000"/>
                    <a:lumOff val="25000"/>
                  </a:schemeClr>
                </a:solidFill>
                <a:latin typeface="Calibri" panose="020F0502020204030204" pitchFamily="34" charset="0"/>
                <a:cs typeface="Calibri" panose="020F0502020204030204" pitchFamily="34" charset="0"/>
              </a:rPr>
              <a:t>Have the courage to speak with a brother or sister about things that concern me.</a:t>
            </a:r>
          </a:p>
          <a:p>
            <a:pPr marL="457200" indent="-457200" algn="ctr">
              <a:spcAft>
                <a:spcPts val="1200"/>
              </a:spcAft>
              <a:buFont typeface="Arial" panose="020B0604020202020204" pitchFamily="34" charset="0"/>
              <a:buChar char="•"/>
            </a:pPr>
            <a:r>
              <a:rPr lang="en-US" sz="3400" b="1" dirty="0">
                <a:solidFill>
                  <a:schemeClr val="bg1">
                    <a:lumMod val="75000"/>
                    <a:lumOff val="25000"/>
                  </a:schemeClr>
                </a:solidFill>
                <a:latin typeface="Calibri" panose="020F0502020204030204" pitchFamily="34" charset="0"/>
                <a:cs typeface="Calibri" panose="020F0502020204030204" pitchFamily="34" charset="0"/>
              </a:rPr>
              <a:t>If someone speaks to me, don’t be defensive, and consider it.</a:t>
            </a:r>
          </a:p>
          <a:p>
            <a:pPr marL="457200" indent="-457200" algn="ctr">
              <a:spcAft>
                <a:spcPts val="1200"/>
              </a:spcAft>
              <a:buFont typeface="Arial" panose="020B0604020202020204" pitchFamily="34" charset="0"/>
              <a:buChar char="•"/>
            </a:pPr>
            <a:r>
              <a:rPr lang="en-US" sz="3400" b="1" dirty="0">
                <a:solidFill>
                  <a:schemeClr val="bg1">
                    <a:lumMod val="75000"/>
                    <a:lumOff val="25000"/>
                  </a:schemeClr>
                </a:solidFill>
                <a:latin typeface="Calibri" panose="020F0502020204030204" pitchFamily="34" charset="0"/>
                <a:cs typeface="Calibri" panose="020F0502020204030204" pitchFamily="34" charset="0"/>
              </a:rPr>
              <a:t>Pray regularly for the growth of individual members.  </a:t>
            </a:r>
          </a:p>
        </p:txBody>
      </p:sp>
    </p:spTree>
    <p:extLst>
      <p:ext uri="{BB962C8B-B14F-4D97-AF65-F5344CB8AC3E}">
        <p14:creationId xmlns:p14="http://schemas.microsoft.com/office/powerpoint/2010/main" val="1674788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animEffect transition="in" filter="fade">
                                      <p:cBhvr>
                                        <p:cTn id="7" dur="1000"/>
                                        <p:tgtEl>
                                          <p:spTgt spid="13">
                                            <p:txEl>
                                              <p:pRg st="1" end="1"/>
                                            </p:txEl>
                                          </p:spTgt>
                                        </p:tgtEl>
                                      </p:cBhvr>
                                    </p:animEffect>
                                    <p:anim calcmode="lin" valueType="num">
                                      <p:cBhvr>
                                        <p:cTn id="8"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xEl>
                                              <p:pRg st="2" end="2"/>
                                            </p:txEl>
                                          </p:spTgt>
                                        </p:tgtEl>
                                        <p:attrNameLst>
                                          <p:attrName>style.visibility</p:attrName>
                                        </p:attrNameLst>
                                      </p:cBhvr>
                                      <p:to>
                                        <p:strVal val="visible"/>
                                      </p:to>
                                    </p:set>
                                    <p:animEffect transition="in" filter="fade">
                                      <p:cBhvr>
                                        <p:cTn id="14" dur="1000"/>
                                        <p:tgtEl>
                                          <p:spTgt spid="13">
                                            <p:txEl>
                                              <p:pRg st="2" end="2"/>
                                            </p:txEl>
                                          </p:spTgt>
                                        </p:tgtEl>
                                      </p:cBhvr>
                                    </p:animEffect>
                                    <p:anim calcmode="lin" valueType="num">
                                      <p:cBhvr>
                                        <p:cTn id="15"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xEl>
                                              <p:pRg st="3" end="3"/>
                                            </p:txEl>
                                          </p:spTgt>
                                        </p:tgtEl>
                                        <p:attrNameLst>
                                          <p:attrName>style.visibility</p:attrName>
                                        </p:attrNameLst>
                                      </p:cBhvr>
                                      <p:to>
                                        <p:strVal val="visible"/>
                                      </p:to>
                                    </p:set>
                                    <p:animEffect transition="in" filter="fade">
                                      <p:cBhvr>
                                        <p:cTn id="21" dur="1000"/>
                                        <p:tgtEl>
                                          <p:spTgt spid="13">
                                            <p:txEl>
                                              <p:pRg st="3" end="3"/>
                                            </p:txEl>
                                          </p:spTgt>
                                        </p:tgtEl>
                                      </p:cBhvr>
                                    </p:animEffect>
                                    <p:anim calcmode="lin" valueType="num">
                                      <p:cBhvr>
                                        <p:cTn id="22" dur="10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4" name="Picture 3" descr="Colorful wavy concept">
            <a:extLst>
              <a:ext uri="{FF2B5EF4-FFF2-40B4-BE49-F238E27FC236}">
                <a16:creationId xmlns:a16="http://schemas.microsoft.com/office/drawing/2014/main" id="{A976A861-BDC7-8D3C-6E25-B3FD232303CE}"/>
              </a:ext>
            </a:extLst>
          </p:cNvPr>
          <p:cNvPicPr>
            <a:picLocks noChangeAspect="1"/>
          </p:cNvPicPr>
          <p:nvPr/>
        </p:nvPicPr>
        <p:blipFill rotWithShape="1">
          <a:blip r:embed="rId3"/>
          <a:srcRect b="15730"/>
          <a:stretch/>
        </p:blipFill>
        <p:spPr>
          <a:xfrm>
            <a:off x="15" y="1604211"/>
            <a:ext cx="9143985" cy="4941972"/>
          </a:xfrm>
          <a:prstGeom prst="rect">
            <a:avLst/>
          </a:prstGeom>
        </p:spPr>
      </p:pic>
      <p:sp>
        <p:nvSpPr>
          <p:cNvPr id="11" name="TextBox 10">
            <a:extLst>
              <a:ext uri="{FF2B5EF4-FFF2-40B4-BE49-F238E27FC236}">
                <a16:creationId xmlns:a16="http://schemas.microsoft.com/office/drawing/2014/main" id="{1580814B-4433-534F-911F-7C9CFEC4F7AD}"/>
              </a:ext>
            </a:extLst>
          </p:cNvPr>
          <p:cNvSpPr txBox="1"/>
          <p:nvPr/>
        </p:nvSpPr>
        <p:spPr>
          <a:xfrm>
            <a:off x="433137" y="288759"/>
            <a:ext cx="8213558" cy="1015663"/>
          </a:xfrm>
          <a:prstGeom prst="rect">
            <a:avLst/>
          </a:prstGeom>
          <a:noFill/>
        </p:spPr>
        <p:txBody>
          <a:bodyPr wrap="square" rtlCol="0">
            <a:spAutoFit/>
          </a:bodyPr>
          <a:lstStyle/>
          <a:p>
            <a:r>
              <a:rPr lang="en-US" sz="6000" b="1" dirty="0">
                <a:solidFill>
                  <a:schemeClr val="bg1">
                    <a:lumMod val="75000"/>
                    <a:lumOff val="25000"/>
                  </a:schemeClr>
                </a:solidFill>
                <a:latin typeface="Calibri" panose="020F0502020204030204" pitchFamily="34" charset="0"/>
                <a:cs typeface="Calibri" panose="020F0502020204030204" pitchFamily="34" charset="0"/>
              </a:rPr>
              <a:t>Sons of Encouragement</a:t>
            </a:r>
          </a:p>
        </p:txBody>
      </p:sp>
      <p:sp>
        <p:nvSpPr>
          <p:cNvPr id="13" name="TextBox 12">
            <a:extLst>
              <a:ext uri="{FF2B5EF4-FFF2-40B4-BE49-F238E27FC236}">
                <a16:creationId xmlns:a16="http://schemas.microsoft.com/office/drawing/2014/main" id="{87BF4F68-C576-2446-8971-9AB7E87E4E0E}"/>
              </a:ext>
            </a:extLst>
          </p:cNvPr>
          <p:cNvSpPr txBox="1"/>
          <p:nvPr/>
        </p:nvSpPr>
        <p:spPr>
          <a:xfrm>
            <a:off x="577516" y="1780675"/>
            <a:ext cx="7956884" cy="4739759"/>
          </a:xfrm>
          <a:prstGeom prst="rect">
            <a:avLst/>
          </a:prstGeom>
          <a:noFill/>
        </p:spPr>
        <p:txBody>
          <a:bodyPr wrap="square" rtlCol="0">
            <a:spAutoFit/>
          </a:bodyPr>
          <a:lstStyle/>
          <a:p>
            <a:pPr algn="ctr">
              <a:spcAft>
                <a:spcPts val="1200"/>
              </a:spcAft>
            </a:pPr>
            <a:r>
              <a:rPr lang="en-US" sz="3400" b="1" dirty="0">
                <a:solidFill>
                  <a:schemeClr val="bg1">
                    <a:lumMod val="75000"/>
                    <a:lumOff val="25000"/>
                  </a:schemeClr>
                </a:solidFill>
                <a:latin typeface="Calibri" panose="020F0502020204030204" pitchFamily="34" charset="0"/>
                <a:cs typeface="Calibri" panose="020F0502020204030204" pitchFamily="34" charset="0"/>
              </a:rPr>
              <a:t>How can I be a “Son of Encouragement”?</a:t>
            </a:r>
          </a:p>
          <a:p>
            <a:pPr marL="457200" indent="-457200" algn="ctr">
              <a:spcAft>
                <a:spcPts val="1200"/>
              </a:spcAft>
              <a:buFont typeface="Arial" panose="020B0604020202020204" pitchFamily="34" charset="0"/>
              <a:buChar char="•"/>
            </a:pPr>
            <a:r>
              <a:rPr lang="en-US" sz="3400" b="1" dirty="0">
                <a:solidFill>
                  <a:schemeClr val="bg1">
                    <a:lumMod val="75000"/>
                    <a:lumOff val="25000"/>
                  </a:schemeClr>
                </a:solidFill>
                <a:latin typeface="Calibri" panose="020F0502020204030204" pitchFamily="34" charset="0"/>
                <a:cs typeface="Calibri" panose="020F0502020204030204" pitchFamily="34" charset="0"/>
              </a:rPr>
              <a:t>Spend more time with different members away from the assembly.</a:t>
            </a:r>
          </a:p>
          <a:p>
            <a:pPr marL="457200" indent="-457200" algn="ctr">
              <a:spcAft>
                <a:spcPts val="1200"/>
              </a:spcAft>
              <a:buFont typeface="Arial" panose="020B0604020202020204" pitchFamily="34" charset="0"/>
              <a:buChar char="•"/>
            </a:pPr>
            <a:r>
              <a:rPr lang="en-US" sz="3400" b="1" dirty="0">
                <a:solidFill>
                  <a:schemeClr val="bg1">
                    <a:lumMod val="75000"/>
                    <a:lumOff val="25000"/>
                  </a:schemeClr>
                </a:solidFill>
                <a:latin typeface="Calibri" panose="020F0502020204030204" pitchFamily="34" charset="0"/>
                <a:cs typeface="Calibri" panose="020F0502020204030204" pitchFamily="34" charset="0"/>
              </a:rPr>
              <a:t>Let members know when I am thinking about them.</a:t>
            </a:r>
          </a:p>
          <a:p>
            <a:pPr marL="457200" indent="-457200" algn="ctr">
              <a:spcAft>
                <a:spcPts val="1200"/>
              </a:spcAft>
              <a:buFont typeface="Arial" panose="020B0604020202020204" pitchFamily="34" charset="0"/>
              <a:buChar char="•"/>
            </a:pPr>
            <a:r>
              <a:rPr lang="en-US" sz="3400" b="1" dirty="0">
                <a:solidFill>
                  <a:schemeClr val="bg1">
                    <a:lumMod val="75000"/>
                    <a:lumOff val="25000"/>
                  </a:schemeClr>
                </a:solidFill>
                <a:latin typeface="Calibri" panose="020F0502020204030204" pitchFamily="34" charset="0"/>
                <a:cs typeface="Calibri" panose="020F0502020204030204" pitchFamily="34" charset="0"/>
              </a:rPr>
              <a:t>Find ways to express my love to all members—especially those I don’t know as well.  </a:t>
            </a:r>
          </a:p>
        </p:txBody>
      </p:sp>
    </p:spTree>
    <p:extLst>
      <p:ext uri="{BB962C8B-B14F-4D97-AF65-F5344CB8AC3E}">
        <p14:creationId xmlns:p14="http://schemas.microsoft.com/office/powerpoint/2010/main" val="2865380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animEffect transition="in" filter="fade">
                                      <p:cBhvr>
                                        <p:cTn id="7" dur="1000"/>
                                        <p:tgtEl>
                                          <p:spTgt spid="13">
                                            <p:txEl>
                                              <p:pRg st="1" end="1"/>
                                            </p:txEl>
                                          </p:spTgt>
                                        </p:tgtEl>
                                      </p:cBhvr>
                                    </p:animEffect>
                                    <p:anim calcmode="lin" valueType="num">
                                      <p:cBhvr>
                                        <p:cTn id="8"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xEl>
                                              <p:pRg st="2" end="2"/>
                                            </p:txEl>
                                          </p:spTgt>
                                        </p:tgtEl>
                                        <p:attrNameLst>
                                          <p:attrName>style.visibility</p:attrName>
                                        </p:attrNameLst>
                                      </p:cBhvr>
                                      <p:to>
                                        <p:strVal val="visible"/>
                                      </p:to>
                                    </p:set>
                                    <p:animEffect transition="in" filter="fade">
                                      <p:cBhvr>
                                        <p:cTn id="14" dur="1000"/>
                                        <p:tgtEl>
                                          <p:spTgt spid="13">
                                            <p:txEl>
                                              <p:pRg st="2" end="2"/>
                                            </p:txEl>
                                          </p:spTgt>
                                        </p:tgtEl>
                                      </p:cBhvr>
                                    </p:animEffect>
                                    <p:anim calcmode="lin" valueType="num">
                                      <p:cBhvr>
                                        <p:cTn id="15"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xEl>
                                              <p:pRg st="3" end="3"/>
                                            </p:txEl>
                                          </p:spTgt>
                                        </p:tgtEl>
                                        <p:attrNameLst>
                                          <p:attrName>style.visibility</p:attrName>
                                        </p:attrNameLst>
                                      </p:cBhvr>
                                      <p:to>
                                        <p:strVal val="visible"/>
                                      </p:to>
                                    </p:set>
                                    <p:animEffect transition="in" filter="fade">
                                      <p:cBhvr>
                                        <p:cTn id="21" dur="1000"/>
                                        <p:tgtEl>
                                          <p:spTgt spid="13">
                                            <p:txEl>
                                              <p:pRg st="3" end="3"/>
                                            </p:txEl>
                                          </p:spTgt>
                                        </p:tgtEl>
                                      </p:cBhvr>
                                    </p:animEffect>
                                    <p:anim calcmode="lin" valueType="num">
                                      <p:cBhvr>
                                        <p:cTn id="22" dur="10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bldLvl="2"/>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AnalogousFromLightSeed_2SEEDS">
      <a:dk1>
        <a:srgbClr val="000000"/>
      </a:dk1>
      <a:lt1>
        <a:srgbClr val="FFFFFF"/>
      </a:lt1>
      <a:dk2>
        <a:srgbClr val="243841"/>
      </a:dk2>
      <a:lt2>
        <a:srgbClr val="E8E3E2"/>
      </a:lt2>
      <a:accent1>
        <a:srgbClr val="7AA9B7"/>
      </a:accent1>
      <a:accent2>
        <a:srgbClr val="80A9A1"/>
      </a:accent2>
      <a:accent3>
        <a:srgbClr val="8FA2C3"/>
      </a:accent3>
      <a:accent4>
        <a:srgbClr val="BA7F80"/>
      </a:accent4>
      <a:accent5>
        <a:srgbClr val="BC9B84"/>
      </a:accent5>
      <a:accent6>
        <a:srgbClr val="ABA175"/>
      </a:accent6>
      <a:hlink>
        <a:srgbClr val="AC7465"/>
      </a:hlink>
      <a:folHlink>
        <a:srgbClr val="7F7F7F"/>
      </a:folHlink>
    </a:clrScheme>
    <a:fontScheme name="Slate">
      <a:majorFont>
        <a:latin typeface="Georgia Pro Cond Ligh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Speak Pro"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VTI" id="{35C4A07C-0176-4A32-9BCB-B016516853F0}" vid="{9B70D35C-BCA8-4715-BB49-8BE54A7FC0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131</TotalTime>
  <Words>672</Words>
  <Application>Microsoft Macintosh PowerPoint</Application>
  <PresentationFormat>On-screen Show (4:3)</PresentationFormat>
  <Paragraphs>58</Paragraphs>
  <Slides>11</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Georgia Pro Cond Light</vt:lpstr>
      <vt:lpstr>Speak Pro</vt:lpstr>
      <vt:lpstr>Wingdings 2</vt:lpstr>
      <vt:lpstr>SlateVTI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Kyle Pope</dc:creator>
  <cp:lastModifiedBy>Kyle Pope</cp:lastModifiedBy>
  <cp:revision>13</cp:revision>
  <dcterms:created xsi:type="dcterms:W3CDTF">2022-10-01T15:56:52Z</dcterms:created>
  <dcterms:modified xsi:type="dcterms:W3CDTF">2022-10-06T18:55:52Z</dcterms:modified>
</cp:coreProperties>
</file>