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7" r:id="rId2"/>
    <p:sldId id="261" r:id="rId3"/>
    <p:sldId id="260" r:id="rId4"/>
    <p:sldId id="258" r:id="rId5"/>
    <p:sldId id="262" r:id="rId6"/>
    <p:sldId id="263" r:id="rId7"/>
    <p:sldId id="259" r:id="rId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57"/>
    <p:restoredTop sz="94697"/>
  </p:normalViewPr>
  <p:slideViewPr>
    <p:cSldViewPr>
      <p:cViewPr varScale="1">
        <p:scale>
          <a:sx n="80" d="100"/>
          <a:sy n="80" d="100"/>
        </p:scale>
        <p:origin x="1824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56DF5C56-9CCF-6B4B-BFEF-B373253C455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D3BEFB84-CEBE-1B40-A624-9FA8CF2BB6BD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6" name="Rectangle 4">
            <a:extLst>
              <a:ext uri="{FF2B5EF4-FFF2-40B4-BE49-F238E27FC236}">
                <a16:creationId xmlns:a16="http://schemas.microsoft.com/office/drawing/2014/main" id="{6CA22CB8-3E88-A946-B34E-3586BEC2C3D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077" name="Rectangle 5">
            <a:extLst>
              <a:ext uri="{FF2B5EF4-FFF2-40B4-BE49-F238E27FC236}">
                <a16:creationId xmlns:a16="http://schemas.microsoft.com/office/drawing/2014/main" id="{12DFE0BB-7366-CC4E-8477-CA3C462FD27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3078" name="Rectangle 6">
            <a:extLst>
              <a:ext uri="{FF2B5EF4-FFF2-40B4-BE49-F238E27FC236}">
                <a16:creationId xmlns:a16="http://schemas.microsoft.com/office/drawing/2014/main" id="{2454779A-F4D6-894B-AA78-1F7784BC1A00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3079" name="Rectangle 7">
            <a:extLst>
              <a:ext uri="{FF2B5EF4-FFF2-40B4-BE49-F238E27FC236}">
                <a16:creationId xmlns:a16="http://schemas.microsoft.com/office/drawing/2014/main" id="{4478D154-396A-9948-8EFD-C4B5054DDE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C3C77775-9915-3E42-820D-CF642F812EBE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1pPr>
    <a:lvl2pPr marL="457200" algn="l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2pPr>
    <a:lvl3pPr marL="914400" algn="l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3pPr>
    <a:lvl4pPr marL="1371600" algn="l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4pPr>
    <a:lvl5pPr marL="1828800" algn="l" rtl="0" fontAlgn="base">
      <a:spcBef>
        <a:spcPct val="30000"/>
      </a:spcBef>
      <a:spcAft>
        <a:spcPct val="0"/>
      </a:spcAft>
      <a:defRPr sz="1200" b="0" i="0" kern="1200">
        <a:solidFill>
          <a:schemeClr val="tx1"/>
        </a:solidFill>
        <a:latin typeface="Calibri" panose="020F0502020204030204" pitchFamily="34" charset="0"/>
        <a:ea typeface="+mn-ea"/>
        <a:cs typeface="Calibri" panose="020F050202020403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3653568-C17A-BB40-AE39-3F517E9034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63B901-87D4-4647-8AC3-B6AF1584FBD8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6146" name="Rectangle 2">
            <a:extLst>
              <a:ext uri="{FF2B5EF4-FFF2-40B4-BE49-F238E27FC236}">
                <a16:creationId xmlns:a16="http://schemas.microsoft.com/office/drawing/2014/main" id="{A40ABA1E-F834-0B48-B5C2-AA1857932C3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69F274B-B40C-4D4E-9780-1ABDC377A64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3AF5B7D-AD27-C442-A45F-AE22E429E9B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AA783E-A714-CE49-9639-F0246F1CF183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14338" name="Rectangle 2">
            <a:extLst>
              <a:ext uri="{FF2B5EF4-FFF2-40B4-BE49-F238E27FC236}">
                <a16:creationId xmlns:a16="http://schemas.microsoft.com/office/drawing/2014/main" id="{F52AD4AD-2931-A94A-AA56-1F8265603D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>
            <a:extLst>
              <a:ext uri="{FF2B5EF4-FFF2-40B4-BE49-F238E27FC236}">
                <a16:creationId xmlns:a16="http://schemas.microsoft.com/office/drawing/2014/main" id="{0AFFAA00-6E73-9E43-85E7-1DDC685CA13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1A25EB8B-7147-F44D-A3F1-22F6D92FDD8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CDE51C4-DC18-0E48-957C-0DB7FA84794F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12290" name="Rectangle 2">
            <a:extLst>
              <a:ext uri="{FF2B5EF4-FFF2-40B4-BE49-F238E27FC236}">
                <a16:creationId xmlns:a16="http://schemas.microsoft.com/office/drawing/2014/main" id="{A36A7F2F-58BD-714A-AFFD-AAD76978E4F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>
            <a:extLst>
              <a:ext uri="{FF2B5EF4-FFF2-40B4-BE49-F238E27FC236}">
                <a16:creationId xmlns:a16="http://schemas.microsoft.com/office/drawing/2014/main" id="{EFEDC13B-C35F-B343-A65B-03A49E36894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FC446A94-F6E2-E84F-91FB-2BF75E9574B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2B9F2B4-F568-0749-866D-9C5BEA76D9A6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8194" name="Rectangle 2">
            <a:extLst>
              <a:ext uri="{FF2B5EF4-FFF2-40B4-BE49-F238E27FC236}">
                <a16:creationId xmlns:a16="http://schemas.microsoft.com/office/drawing/2014/main" id="{A5837D3F-7602-B24B-BD44-F09D4B2268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CF09DFEE-0BC7-5343-A979-5A7384D472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B950231-C4EC-CF43-AD29-EFABD3B3265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670DAE7-20DB-C942-A456-DFFD289F3C9B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16386" name="Rectangle 2">
            <a:extLst>
              <a:ext uri="{FF2B5EF4-FFF2-40B4-BE49-F238E27FC236}">
                <a16:creationId xmlns:a16="http://schemas.microsoft.com/office/drawing/2014/main" id="{62BDB16F-0A3C-6A44-A20C-59FBAF3318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Rectangle 3">
            <a:extLst>
              <a:ext uri="{FF2B5EF4-FFF2-40B4-BE49-F238E27FC236}">
                <a16:creationId xmlns:a16="http://schemas.microsoft.com/office/drawing/2014/main" id="{85020194-ACAB-E14B-B188-9BE90CB469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63253129-7870-1C41-9207-532D8AC451F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BA302B-A915-1449-BB7F-6119CA292395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20482" name="Rectangle 2">
            <a:extLst>
              <a:ext uri="{FF2B5EF4-FFF2-40B4-BE49-F238E27FC236}">
                <a16:creationId xmlns:a16="http://schemas.microsoft.com/office/drawing/2014/main" id="{B06AD1F3-B3CA-B845-8F78-0A718F5CAA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483" name="Rectangle 3">
            <a:extLst>
              <a:ext uri="{FF2B5EF4-FFF2-40B4-BE49-F238E27FC236}">
                <a16:creationId xmlns:a16="http://schemas.microsoft.com/office/drawing/2014/main" id="{5692549C-C5ED-2444-ADB2-6B9EB8053A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74AF274D-3F10-AC4F-B8DA-93258957B62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B124F1-7F48-6A4B-B266-0991E3CEE31D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10242" name="Rectangle 2">
            <a:extLst>
              <a:ext uri="{FF2B5EF4-FFF2-40B4-BE49-F238E27FC236}">
                <a16:creationId xmlns:a16="http://schemas.microsoft.com/office/drawing/2014/main" id="{922F0C04-7BB9-CF41-905A-FBE946FB61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3" name="Rectangle 3">
            <a:extLst>
              <a:ext uri="{FF2B5EF4-FFF2-40B4-BE49-F238E27FC236}">
                <a16:creationId xmlns:a16="http://schemas.microsoft.com/office/drawing/2014/main" id="{58F3DD88-80FA-6046-8693-121B8840E5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5FAD7D-1BAE-124A-8B6D-E453A2578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B5115FB-150A-094A-B8DC-4A738E1A7FA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249F48-F998-064C-85FF-3D3C2156C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6BE6F-CE60-9B41-BF92-54FB6BDE6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11FE95-5926-094F-BE5C-6E060D172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EC071B-6675-FF4B-B3BC-4235F91C69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7519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6A52A7-C4B6-4348-AAFC-64D705A38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1421A5-241E-F04E-95F7-8C9CD702E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51C40FE-8416-F54E-8CF6-E90E1D1E83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F76C50-3AA9-1247-AC69-DAB4E64C95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EBF719D-0600-9040-A5E7-8F5510BC6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E842D-5AD2-9943-8703-C08B57EA3C6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470548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735BE-7547-544F-9544-5FA21CCBB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7132BC-F67F-FB45-82DE-858FE51304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7B6A2-D7EE-544F-866F-EBA512E14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F00705-E6F5-3B44-894B-13366745B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AF3AA1-577B-9345-A4F0-F3366AC2F1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DC7E6A-1FC6-D14A-98F4-9A9B2C849FF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82461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15E594-0905-5248-AFD0-372CBAAE76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86F5F-04DA-0E45-8C74-0498A1DBB3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057400" y="1752600"/>
            <a:ext cx="3238500" cy="4373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8DE114-4FC2-C84D-AAD9-9047CB80AF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48300" y="1752600"/>
            <a:ext cx="3238500" cy="4373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2D688D-537E-B74E-95E7-0E7B1154C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925B0A4-934A-534E-A861-D6C598A80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2CC043-FD8C-F34A-832B-790297C25D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D0BB4-B067-BB47-95E8-407CAA6AAC8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1060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7A6B1F-A274-7D46-A7DF-AD7228A6F3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F4988B-AFC3-6A42-8928-E30EDFEC35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8CF1CE-69C6-754E-A14B-9632AE6A2D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0AE468F-29DB-A547-9FE1-D2C16EC314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E8A398-D026-F044-A6A3-A9EE28EE6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AB41941-21E9-F44C-8788-49B40F431D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6C53643-AC49-8144-AC82-85B574DA47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E12A5A1-0738-8244-B7C0-5BFDC2E410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B615B9-1CD5-9441-BB0E-D0189A705CD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2726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CBAA5D-516D-0044-8654-F94EE47E3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D148E0-FB9D-3444-8CDA-CB0F91CD2F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FCA78CF-29B0-7840-8E63-4DC49180FC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08FE1B-8870-6943-8E08-C601B97CCB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4C87DC5-C4D2-6F4F-BAA7-D34C87251A0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536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9EF36A6-1FB4-1A4D-BD1D-3033955C63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7C4E1D2-458D-B445-8926-31BE751CA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B974B1-6EB4-5B4F-BDDA-7BF68404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583DD7D-A66B-FE4B-B504-CA9FB585DD9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36575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A1A46-5CE8-064F-8FEC-4D5219D437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0DA1AB-BFF8-A74D-9D60-6F090E0F1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4E9AD-1A7F-A74F-B80C-2408471741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5BAC9D-9CA2-8C4E-AE1B-A23BD2522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53AE40-F689-B44D-89E6-CCBD5BDCD2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4A7C28-1228-2C44-8327-A4FAA6891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D0714-C91B-5B45-A158-7C8220FC0C0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139869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ADBE0-0FF3-6141-975C-E0691A5295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7C6D4DF-EAC7-E543-8712-B77697B4BC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B82630-03E3-BF47-8296-3C06229438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37E854-7251-AA45-9CEF-C4253207C3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FEB49-5C6E-3247-BBBA-34E5717DC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CA89C7-5646-3A4A-908C-BF7130DA94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1F0479-D0E0-334D-8447-8333C6CF13B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99692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8358A8-C2FB-9E49-95C3-B493172AD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4BB9F3A-B7F1-2044-841B-C1BD0AB4F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BCF018-D93F-474A-86C4-144CD009B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FD96D3-31AD-E844-84F4-D452448B3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9DEDB-3A12-A544-A273-14853370A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7C38E9-2B60-2346-8372-32FB791A8E1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232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05754F3-7D4A-934A-8F69-C72D7C7A0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861CFBC-CE26-CD45-8533-94457629E5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A71730-FEDA-8F43-A926-F80DE31357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6C749-4CCB-7349-8D3E-325D1BE982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C4B7D3-5D0D-584B-84F2-C51506B9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847C0-3C5D-7D43-94C0-5752FB4165B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10508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tx2"/>
            </a:gs>
            <a:gs pos="50000">
              <a:srgbClr val="660066"/>
            </a:gs>
            <a:gs pos="100000">
              <a:schemeClr val="tx2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361BF4-DA79-C349-8B11-3C22D1AD8895}"/>
              </a:ext>
            </a:extLst>
          </p:cNvPr>
          <p:cNvSpPr/>
          <p:nvPr userDrawn="1"/>
        </p:nvSpPr>
        <p:spPr>
          <a:xfrm>
            <a:off x="0" y="1600200"/>
            <a:ext cx="1905000" cy="5257800"/>
          </a:xfrm>
          <a:prstGeom prst="rect">
            <a:avLst/>
          </a:prstGeom>
          <a:solidFill>
            <a:schemeClr val="tx1">
              <a:lumMod val="75000"/>
              <a:lumOff val="25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32" name="Rectangle 8">
            <a:extLst>
              <a:ext uri="{FF2B5EF4-FFF2-40B4-BE49-F238E27FC236}">
                <a16:creationId xmlns:a16="http://schemas.microsoft.com/office/drawing/2014/main" id="{34730534-B598-FF46-9C5D-6FF9256A2AEF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1600200"/>
          </a:xfrm>
          <a:prstGeom prst="rect">
            <a:avLst/>
          </a:prstGeom>
          <a:solidFill>
            <a:srgbClr val="00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26" name="Rectangle 2">
            <a:extLst>
              <a:ext uri="{FF2B5EF4-FFF2-40B4-BE49-F238E27FC236}">
                <a16:creationId xmlns:a16="http://schemas.microsoft.com/office/drawing/2014/main" id="{E8C9F155-099C-5A45-A0B2-7610F658C00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5EDE50D-76A6-C243-8A3F-24975FC894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057400" y="1752600"/>
            <a:ext cx="6629400" cy="4373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9686D614-18A4-3A41-A15E-592D920DC3A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7044D237-997F-3246-B8AE-022A1AE7343E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en-US" altLang="en-US" dirty="0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A7FF7EB0-5E9F-EE40-B377-89EEF9BF2A0F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b="0" i="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FA81C08B-0E55-D646-8206-8FFF5F5467B6}" type="slidenum">
              <a:rPr lang="en-US" altLang="en-US" smtClean="0"/>
              <a:pPr/>
              <a:t>‹#›</a:t>
            </a:fld>
            <a:endParaRPr lang="en-US" altLang="en-US" dirty="0"/>
          </a:p>
        </p:txBody>
      </p:sp>
      <p:sp>
        <p:nvSpPr>
          <p:cNvPr id="1034" name="Line 10">
            <a:extLst>
              <a:ext uri="{FF2B5EF4-FFF2-40B4-BE49-F238E27FC236}">
                <a16:creationId xmlns:a16="http://schemas.microsoft.com/office/drawing/2014/main" id="{8C12D643-E703-1047-AC11-6D99E796AFBA}"/>
              </a:ext>
            </a:extLst>
          </p:cNvPr>
          <p:cNvSpPr>
            <a:spLocks noChangeShapeType="1"/>
          </p:cNvSpPr>
          <p:nvPr userDrawn="1"/>
        </p:nvSpPr>
        <p:spPr bwMode="auto">
          <a:xfrm>
            <a:off x="0" y="1600200"/>
            <a:ext cx="9144000" cy="0"/>
          </a:xfrm>
          <a:prstGeom prst="line">
            <a:avLst/>
          </a:prstGeom>
          <a:noFill/>
          <a:ln w="101600">
            <a:solidFill>
              <a:srgbClr val="FFFF99">
                <a:alpha val="57000"/>
              </a:srgbClr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b="1" i="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bg1"/>
          </a:solidFill>
          <a:latin typeface="Arial Black" panose="020B0604020202020204" pitchFamily="34" charset="0"/>
          <a:cs typeface="Arial" panose="020B060402020202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b="1" i="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b="1" i="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b="1" i="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b="1" i="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b="1" i="0" kern="1200">
          <a:solidFill>
            <a:schemeClr val="bg1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A5A15F38-22BB-8E4D-897D-AAE2589A96E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DF41E7F3-FCAB-BB42-A2BB-5165FECD7C5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523875" indent="-508000">
              <a:buFontTx/>
              <a:buNone/>
            </a:pPr>
            <a:r>
              <a:rPr lang="en-US" altLang="en-US" sz="4000" dirty="0"/>
              <a:t>I. 	Courage against False Religion</a:t>
            </a:r>
            <a:r>
              <a:rPr lang="en-US" altLang="en-US" sz="3600" dirty="0"/>
              <a:t> (Matt. 21:12,13)</a:t>
            </a:r>
          </a:p>
        </p:txBody>
      </p:sp>
      <p:sp>
        <p:nvSpPr>
          <p:cNvPr id="5124" name="Text Box 4">
            <a:extLst>
              <a:ext uri="{FF2B5EF4-FFF2-40B4-BE49-F238E27FC236}">
                <a16:creationId xmlns:a16="http://schemas.microsoft.com/office/drawing/2014/main" id="{873A5711-3C29-BC45-A39A-0B3072720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5123" grpId="0" uiExpand="1" build="p"/>
      <p:bldP spid="51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>
            <a:extLst>
              <a:ext uri="{FF2B5EF4-FFF2-40B4-BE49-F238E27FC236}">
                <a16:creationId xmlns:a16="http://schemas.microsoft.com/office/drawing/2014/main" id="{587E190A-6A01-A646-AE6F-3FB283C232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13315" name="Rectangle 3">
            <a:extLst>
              <a:ext uri="{FF2B5EF4-FFF2-40B4-BE49-F238E27FC236}">
                <a16:creationId xmlns:a16="http://schemas.microsoft.com/office/drawing/2014/main" id="{072D0FB7-E401-C545-BA87-FC86A74BAB4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523875" indent="-508000">
              <a:buFontTx/>
              <a:buNone/>
            </a:pPr>
            <a:r>
              <a:rPr lang="en-US" altLang="en-US" sz="4000" dirty="0"/>
              <a:t>I. 	Courage against False Religion</a:t>
            </a:r>
            <a:r>
              <a:rPr lang="en-US" altLang="en-US" sz="3600" dirty="0"/>
              <a:t> (Matt. 21:12,13)</a:t>
            </a:r>
          </a:p>
          <a:p>
            <a:pPr marL="523875" indent="-508000">
              <a:buFontTx/>
              <a:buNone/>
            </a:pPr>
            <a:r>
              <a:rPr lang="en-US" altLang="en-US" sz="4000" dirty="0"/>
              <a:t>II. Courage to Rebuke Sin</a:t>
            </a:r>
            <a:r>
              <a:rPr lang="en-US" altLang="en-US" sz="3600" dirty="0"/>
              <a:t> (John 8:30-34; 42-44; Isa. 5:20)</a:t>
            </a:r>
          </a:p>
        </p:txBody>
      </p:sp>
      <p:sp>
        <p:nvSpPr>
          <p:cNvPr id="13316" name="Text Box 4">
            <a:extLst>
              <a:ext uri="{FF2B5EF4-FFF2-40B4-BE49-F238E27FC236}">
                <a16:creationId xmlns:a16="http://schemas.microsoft.com/office/drawing/2014/main" id="{7FC6C25F-292C-7E4E-831C-0A4F7167B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>
            <a:extLst>
              <a:ext uri="{FF2B5EF4-FFF2-40B4-BE49-F238E27FC236}">
                <a16:creationId xmlns:a16="http://schemas.microsoft.com/office/drawing/2014/main" id="{CD53C041-F9F0-0D4A-A88C-3FB326CA6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11267" name="Rectangle 3">
            <a:extLst>
              <a:ext uri="{FF2B5EF4-FFF2-40B4-BE49-F238E27FC236}">
                <a16:creationId xmlns:a16="http://schemas.microsoft.com/office/drawing/2014/main" id="{75938969-ED39-0C42-A7B8-D1AA69189C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523875" indent="-523875">
              <a:buFontTx/>
              <a:buNone/>
            </a:pPr>
            <a:r>
              <a:rPr lang="en-US" altLang="en-US" sz="4000" dirty="0"/>
              <a:t>I. 	Courage against False Religion</a:t>
            </a:r>
            <a:r>
              <a:rPr lang="en-US" altLang="en-US" sz="3600" dirty="0"/>
              <a:t> (Matt. 21:12,13)</a:t>
            </a:r>
          </a:p>
          <a:p>
            <a:pPr marL="523875" indent="-523875">
              <a:buFontTx/>
              <a:buNone/>
            </a:pPr>
            <a:r>
              <a:rPr lang="en-US" altLang="en-US" sz="4000" dirty="0"/>
              <a:t>II. Courage to Rebuke Sin</a:t>
            </a:r>
            <a:r>
              <a:rPr lang="en-US" altLang="en-US" sz="3600" dirty="0"/>
              <a:t> (John 8:30-34; 42-44; Isa. 5:20).</a:t>
            </a:r>
          </a:p>
          <a:p>
            <a:pPr marL="698500" indent="-698500">
              <a:buFontTx/>
              <a:buNone/>
            </a:pPr>
            <a:r>
              <a:rPr lang="en-US" altLang="en-US" sz="4000" dirty="0"/>
              <a:t>III. Courage in the Face of Threats</a:t>
            </a:r>
            <a:r>
              <a:rPr lang="en-US" altLang="en-US" sz="3600" dirty="0"/>
              <a:t> (John 11:7-10)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47C2D7CD-1AD9-C043-A487-2B67015D9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E083A7A6-05C5-4244-896E-827003BCC11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9D36BED7-0824-B744-91EF-30FB6916AD7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635000" indent="-635000">
              <a:buFontTx/>
              <a:buNone/>
            </a:pPr>
            <a:r>
              <a:rPr lang="en-US" altLang="en-US" sz="4000" dirty="0"/>
              <a:t>IV. Courage When Arrested</a:t>
            </a:r>
            <a:r>
              <a:rPr lang="en-US" altLang="en-US" sz="3600" dirty="0"/>
              <a:t> (John 18:4-11)</a:t>
            </a:r>
          </a:p>
        </p:txBody>
      </p:sp>
      <p:sp>
        <p:nvSpPr>
          <p:cNvPr id="7172" name="Text Box 4">
            <a:extLst>
              <a:ext uri="{FF2B5EF4-FFF2-40B4-BE49-F238E27FC236}">
                <a16:creationId xmlns:a16="http://schemas.microsoft.com/office/drawing/2014/main" id="{52F0C6B3-886B-8E49-8331-203F4DC95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1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7A899A78-A4D8-7946-B959-C77F3EEAEC4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1E9BC11D-CDBC-B942-850D-30A6E503F3D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635000" indent="-635000">
              <a:buFontTx/>
              <a:buNone/>
            </a:pPr>
            <a:r>
              <a:rPr lang="en-US" altLang="en-US" sz="4000" dirty="0"/>
              <a:t>IV. Courage When Arrested</a:t>
            </a:r>
            <a:r>
              <a:rPr lang="en-US" altLang="en-US" sz="3600" dirty="0"/>
              <a:t> (John 18:4-11)</a:t>
            </a:r>
          </a:p>
          <a:p>
            <a:pPr marL="460375" indent="-460375">
              <a:buFontTx/>
              <a:buNone/>
            </a:pPr>
            <a:r>
              <a:rPr lang="en-US" altLang="en-US" sz="4000" dirty="0"/>
              <a:t>V. Courage When Facing Death</a:t>
            </a:r>
            <a:r>
              <a:rPr lang="en-US" altLang="en-US" sz="3600" dirty="0"/>
              <a:t> (Luke 9:51; Matt. 26:37-39)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807338F2-3202-924B-864D-634CBB456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A3273DBD-E0BD-F94F-8827-49783898757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19459" name="Rectangle 3">
            <a:extLst>
              <a:ext uri="{FF2B5EF4-FFF2-40B4-BE49-F238E27FC236}">
                <a16:creationId xmlns:a16="http://schemas.microsoft.com/office/drawing/2014/main" id="{F09E2607-C067-884F-AB2E-97F674C0D2F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809625" indent="-809625">
              <a:buFontTx/>
              <a:buNone/>
            </a:pPr>
            <a:r>
              <a:rPr lang="en-US" altLang="en-US" sz="4000" dirty="0"/>
              <a:t>VI. 	A Teacher of Courage </a:t>
            </a:r>
            <a:r>
              <a:rPr lang="en-US" altLang="en-US" sz="3600" dirty="0"/>
              <a:t>(Matt. 10:24-28)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A4525FB0-0DE3-4E40-948F-911F7A430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rgbClr val="777777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>
            <a:extLst>
              <a:ext uri="{FF2B5EF4-FFF2-40B4-BE49-F238E27FC236}">
                <a16:creationId xmlns:a16="http://schemas.microsoft.com/office/drawing/2014/main" id="{8E4C1FA5-AAEB-6D49-BBA5-9684F4075A0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lang="en-US" altLang="en-US" sz="6000" dirty="0"/>
              <a:t>The Courage of Jesus</a:t>
            </a:r>
          </a:p>
        </p:txBody>
      </p:sp>
      <p:sp>
        <p:nvSpPr>
          <p:cNvPr id="9219" name="Rectangle 3">
            <a:extLst>
              <a:ext uri="{FF2B5EF4-FFF2-40B4-BE49-F238E27FC236}">
                <a16:creationId xmlns:a16="http://schemas.microsoft.com/office/drawing/2014/main" id="{9A0B0465-4A23-D942-883E-EDBCFE2A0D4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057400" y="2057400"/>
            <a:ext cx="6629400" cy="4419600"/>
          </a:xfrm>
          <a:effectLst/>
        </p:spPr>
        <p:txBody>
          <a:bodyPr/>
          <a:lstStyle/>
          <a:p>
            <a:pPr marL="809625" indent="-793750">
              <a:buFontTx/>
              <a:buNone/>
            </a:pPr>
            <a:r>
              <a:rPr lang="en-US" altLang="en-US" sz="4000" dirty="0"/>
              <a:t>VI. 	A Teacher of Courage  </a:t>
            </a:r>
            <a:r>
              <a:rPr lang="en-US" altLang="en-US" sz="3600" dirty="0"/>
              <a:t>(Matt. 10:24-28).</a:t>
            </a:r>
          </a:p>
          <a:p>
            <a:pPr marL="809625" indent="-793750">
              <a:buFontTx/>
              <a:buNone/>
            </a:pPr>
            <a:r>
              <a:rPr lang="en-US" altLang="en-US" sz="4000" dirty="0"/>
              <a:t>VII. An Example of Courage Imitated by His Disciples</a:t>
            </a:r>
            <a:r>
              <a:rPr lang="en-US" altLang="en-US" sz="3600" dirty="0"/>
              <a:t> (Acts 4:8-13)</a:t>
            </a:r>
          </a:p>
        </p:txBody>
      </p:sp>
      <p:sp>
        <p:nvSpPr>
          <p:cNvPr id="9220" name="Text Box 4">
            <a:extLst>
              <a:ext uri="{FF2B5EF4-FFF2-40B4-BE49-F238E27FC236}">
                <a16:creationId xmlns:a16="http://schemas.microsoft.com/office/drawing/2014/main" id="{ED587349-5822-FC45-AA59-B6AB77A0E6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752600"/>
            <a:ext cx="1447800" cy="440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119063" indent="-119063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False Religion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Rebuke Sin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Face Threats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Arrested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Facing Death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Teacher</a:t>
            </a:r>
          </a:p>
          <a:p>
            <a:pPr marL="238125" indent="-238125">
              <a:spcBef>
                <a:spcPct val="50000"/>
              </a:spcBef>
              <a:buFontTx/>
              <a:buChar char="•"/>
            </a:pPr>
            <a:r>
              <a:rPr lang="en-US" altLang="en-US" sz="2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Example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 Black"/>
        <a:ea typeface=""/>
        <a:cs typeface="Arial"/>
      </a:majorFont>
      <a:minorFont>
        <a:latin typeface="Arial Black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268</Words>
  <Application>Microsoft Macintosh PowerPoint</Application>
  <PresentationFormat>On-screen Show (4:3)</PresentationFormat>
  <Paragraphs>75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Arial Black</vt:lpstr>
      <vt:lpstr>Calibri</vt:lpstr>
      <vt:lpstr>Default Design</vt:lpstr>
      <vt:lpstr>The Courage of Jesus</vt:lpstr>
      <vt:lpstr>The Courage of Jesus</vt:lpstr>
      <vt:lpstr>The Courage of Jesus</vt:lpstr>
      <vt:lpstr>The Courage of Jesus</vt:lpstr>
      <vt:lpstr>The Courage of Jesus</vt:lpstr>
      <vt:lpstr>The Courage of Jesus</vt:lpstr>
      <vt:lpstr>The Courage of Jesus</vt:lpstr>
    </vt:vector>
  </TitlesOfParts>
  <Company> 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Olsen Park church</dc:creator>
  <cp:lastModifiedBy>Kyle Pope</cp:lastModifiedBy>
  <cp:revision>9</cp:revision>
  <dcterms:created xsi:type="dcterms:W3CDTF">2008-02-10T05:19:31Z</dcterms:created>
  <dcterms:modified xsi:type="dcterms:W3CDTF">2023-10-23T15:12:58Z</dcterms:modified>
</cp:coreProperties>
</file>