
<file path=[Content_Types].xml><?xml version="1.0" encoding="utf-8"?>
<Types xmlns="http://schemas.openxmlformats.org/package/2006/content-types">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9" r:id="rId1"/>
  </p:sldMasterIdLst>
  <p:sldIdLst>
    <p:sldId id="259" r:id="rId2"/>
    <p:sldId id="260" r:id="rId3"/>
    <p:sldId id="257" r:id="rId4"/>
    <p:sldId id="261" r:id="rId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06"/>
    <p:restoredTop sz="94697"/>
  </p:normalViewPr>
  <p:slideViewPr>
    <p:cSldViewPr snapToGrid="0" snapToObjects="1">
      <p:cViewPr varScale="1">
        <p:scale>
          <a:sx n="80" d="100"/>
          <a:sy n="80" d="100"/>
        </p:scale>
        <p:origin x="1496"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40AAD-80AF-40E7-BE3F-43D32FC68ED4}"/>
              </a:ext>
            </a:extLst>
          </p:cNvPr>
          <p:cNvSpPr>
            <a:spLocks noGrp="1"/>
          </p:cNvSpPr>
          <p:nvPr>
            <p:ph type="ctrTitle"/>
          </p:nvPr>
        </p:nvSpPr>
        <p:spPr>
          <a:xfrm>
            <a:off x="1143000" y="1122363"/>
            <a:ext cx="6858000" cy="2387600"/>
          </a:xfrm>
        </p:spPr>
        <p:txBody>
          <a:bodyPr anchor="b"/>
          <a:lstStyle>
            <a:lvl1pPr algn="l">
              <a:defRPr sz="4500" b="1" i="0" cap="all" baseline="0"/>
            </a:lvl1pPr>
          </a:lstStyle>
          <a:p>
            <a:r>
              <a:rPr lang="en-US"/>
              <a:t>Click to edit Master title style</a:t>
            </a:r>
          </a:p>
        </p:txBody>
      </p:sp>
      <p:sp>
        <p:nvSpPr>
          <p:cNvPr id="3" name="Subtitle 2">
            <a:extLst>
              <a:ext uri="{FF2B5EF4-FFF2-40B4-BE49-F238E27FC236}">
                <a16:creationId xmlns:a16="http://schemas.microsoft.com/office/drawing/2014/main" id="{EC80FBD9-0977-4B2B-9318-30774BB0947C}"/>
              </a:ext>
            </a:extLst>
          </p:cNvPr>
          <p:cNvSpPr>
            <a:spLocks noGrp="1"/>
          </p:cNvSpPr>
          <p:nvPr>
            <p:ph type="subTitle" idx="1"/>
          </p:nvPr>
        </p:nvSpPr>
        <p:spPr>
          <a:xfrm>
            <a:off x="1143000" y="3602038"/>
            <a:ext cx="6858000" cy="1655762"/>
          </a:xfrm>
        </p:spPr>
        <p:txBody>
          <a:bodyPr/>
          <a:lstStyle>
            <a:lvl1pPr marL="0" indent="0" algn="l">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9CE66DA5-7751-4D3D-B753-58DF3B418763}"/>
              </a:ext>
            </a:extLst>
          </p:cNvPr>
          <p:cNvSpPr>
            <a:spLocks noGrp="1"/>
          </p:cNvSpPr>
          <p:nvPr>
            <p:ph type="dt" sz="half" idx="10"/>
          </p:nvPr>
        </p:nvSpPr>
        <p:spPr/>
        <p:txBody>
          <a:bodyPr/>
          <a:lstStyle/>
          <a:p>
            <a:fld id="{6A4B53A7-3209-46A6-9454-F38EAC8F11E7}" type="datetimeFigureOut">
              <a:rPr lang="en-US" smtClean="0"/>
              <a:t>10/23/23</a:t>
            </a:fld>
            <a:endParaRPr lang="en-US"/>
          </a:p>
        </p:txBody>
      </p:sp>
      <p:sp>
        <p:nvSpPr>
          <p:cNvPr id="5" name="Footer Placeholder 4">
            <a:extLst>
              <a:ext uri="{FF2B5EF4-FFF2-40B4-BE49-F238E27FC236}">
                <a16:creationId xmlns:a16="http://schemas.microsoft.com/office/drawing/2014/main" id="{7F8C2A2A-62DB-40C0-8AE7-CB9B98649BB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401EAA4-F44C-4C1F-B8E3-1A3005300F50}"/>
              </a:ext>
            </a:extLst>
          </p:cNvPr>
          <p:cNvSpPr>
            <a:spLocks noGrp="1"/>
          </p:cNvSpPr>
          <p:nvPr>
            <p:ph type="sldNum" sz="quarter" idx="12"/>
          </p:nvPr>
        </p:nvSpPr>
        <p:spPr/>
        <p:txBody>
          <a:bodyPr/>
          <a:lstStyle/>
          <a:p>
            <a:fld id="{27CE633F-9882-4A5C-83A2-1109D0C73261}" type="slidenum">
              <a:rPr lang="en-US" smtClean="0"/>
              <a:t>‹#›</a:t>
            </a:fld>
            <a:endParaRPr lang="en-US"/>
          </a:p>
        </p:txBody>
      </p:sp>
    </p:spTree>
    <p:extLst>
      <p:ext uri="{BB962C8B-B14F-4D97-AF65-F5344CB8AC3E}">
        <p14:creationId xmlns:p14="http://schemas.microsoft.com/office/powerpoint/2010/main" val="40055566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96CF8C-1EA0-4E47-AC60-CAC3B80A3C5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28CABF8-19D8-4F3C-994F-4D35EC7A2C3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097BB2D-4E2C-4490-A2A3-4B68BCC5D2F9}"/>
              </a:ext>
            </a:extLst>
          </p:cNvPr>
          <p:cNvSpPr>
            <a:spLocks noGrp="1"/>
          </p:cNvSpPr>
          <p:nvPr>
            <p:ph type="dt" sz="half" idx="10"/>
          </p:nvPr>
        </p:nvSpPr>
        <p:spPr/>
        <p:txBody>
          <a:bodyPr/>
          <a:lstStyle/>
          <a:p>
            <a:fld id="{6A4B53A7-3209-46A6-9454-F38EAC8F11E7}" type="datetimeFigureOut">
              <a:rPr lang="en-US" smtClean="0"/>
              <a:t>10/23/23</a:t>
            </a:fld>
            <a:endParaRPr lang="en-US"/>
          </a:p>
        </p:txBody>
      </p:sp>
      <p:sp>
        <p:nvSpPr>
          <p:cNvPr id="5" name="Footer Placeholder 4">
            <a:extLst>
              <a:ext uri="{FF2B5EF4-FFF2-40B4-BE49-F238E27FC236}">
                <a16:creationId xmlns:a16="http://schemas.microsoft.com/office/drawing/2014/main" id="{6140F15D-DD72-46D5-BF0F-F5064710700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266FD4D-815A-431C-ADEF-DE6F236F617F}"/>
              </a:ext>
            </a:extLst>
          </p:cNvPr>
          <p:cNvSpPr>
            <a:spLocks noGrp="1"/>
          </p:cNvSpPr>
          <p:nvPr>
            <p:ph type="sldNum" sz="quarter" idx="12"/>
          </p:nvPr>
        </p:nvSpPr>
        <p:spPr/>
        <p:txBody>
          <a:bodyPr/>
          <a:lstStyle/>
          <a:p>
            <a:fld id="{27CE633F-9882-4A5C-83A2-1109D0C73261}" type="slidenum">
              <a:rPr lang="en-US" smtClean="0"/>
              <a:t>‹#›</a:t>
            </a:fld>
            <a:endParaRPr lang="en-US"/>
          </a:p>
        </p:txBody>
      </p:sp>
    </p:spTree>
    <p:extLst>
      <p:ext uri="{BB962C8B-B14F-4D97-AF65-F5344CB8AC3E}">
        <p14:creationId xmlns:p14="http://schemas.microsoft.com/office/powerpoint/2010/main" val="6688629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5FC2D1-D3FE-4B37-8740-57444421FDBF}"/>
              </a:ext>
            </a:extLst>
          </p:cNvPr>
          <p:cNvSpPr>
            <a:spLocks noGrp="1"/>
          </p:cNvSpPr>
          <p:nvPr>
            <p:ph type="title"/>
          </p:nvPr>
        </p:nvSpPr>
        <p:spPr>
          <a:xfrm>
            <a:off x="623888" y="1709739"/>
            <a:ext cx="7886700" cy="2852737"/>
          </a:xfrm>
        </p:spPr>
        <p:txBody>
          <a:bodyPr anchor="b"/>
          <a:lstStyle>
            <a:lvl1pPr>
              <a:defRPr sz="4500" b="1" i="0" cap="all" baseline="0"/>
            </a:lvl1pPr>
          </a:lstStyle>
          <a:p>
            <a:r>
              <a:rPr lang="en-US"/>
              <a:t>Click to edit Master title style</a:t>
            </a:r>
          </a:p>
        </p:txBody>
      </p:sp>
      <p:sp>
        <p:nvSpPr>
          <p:cNvPr id="3" name="Text Placeholder 2">
            <a:extLst>
              <a:ext uri="{FF2B5EF4-FFF2-40B4-BE49-F238E27FC236}">
                <a16:creationId xmlns:a16="http://schemas.microsoft.com/office/drawing/2014/main" id="{BA5AF550-086C-426E-A374-85DB39570177}"/>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9A58988-AD39-4AE9-8E6A-0907F0BE2673}"/>
              </a:ext>
            </a:extLst>
          </p:cNvPr>
          <p:cNvSpPr>
            <a:spLocks noGrp="1"/>
          </p:cNvSpPr>
          <p:nvPr>
            <p:ph type="dt" sz="half" idx="10"/>
          </p:nvPr>
        </p:nvSpPr>
        <p:spPr/>
        <p:txBody>
          <a:bodyPr/>
          <a:lstStyle/>
          <a:p>
            <a:fld id="{6A4B53A7-3209-46A6-9454-F38EAC8F11E7}" type="datetimeFigureOut">
              <a:rPr lang="en-US" smtClean="0"/>
              <a:t>10/23/23</a:t>
            </a:fld>
            <a:endParaRPr lang="en-US"/>
          </a:p>
        </p:txBody>
      </p:sp>
      <p:sp>
        <p:nvSpPr>
          <p:cNvPr id="5" name="Footer Placeholder 4">
            <a:extLst>
              <a:ext uri="{FF2B5EF4-FFF2-40B4-BE49-F238E27FC236}">
                <a16:creationId xmlns:a16="http://schemas.microsoft.com/office/drawing/2014/main" id="{1D366319-82EE-408E-819F-8F8E6DBA7A5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F21C8A6-777F-496D-8620-AE52BFC33FC4}"/>
              </a:ext>
            </a:extLst>
          </p:cNvPr>
          <p:cNvSpPr>
            <a:spLocks noGrp="1"/>
          </p:cNvSpPr>
          <p:nvPr>
            <p:ph type="sldNum" sz="quarter" idx="12"/>
          </p:nvPr>
        </p:nvSpPr>
        <p:spPr/>
        <p:txBody>
          <a:bodyPr/>
          <a:lstStyle/>
          <a:p>
            <a:fld id="{27CE633F-9882-4A5C-83A2-1109D0C73261}" type="slidenum">
              <a:rPr lang="en-US" smtClean="0"/>
              <a:t>‹#›</a:t>
            </a:fld>
            <a:endParaRPr lang="en-US"/>
          </a:p>
        </p:txBody>
      </p:sp>
      <p:cxnSp>
        <p:nvCxnSpPr>
          <p:cNvPr id="9" name="Straight Connector 8">
            <a:extLst>
              <a:ext uri="{FF2B5EF4-FFF2-40B4-BE49-F238E27FC236}">
                <a16:creationId xmlns:a16="http://schemas.microsoft.com/office/drawing/2014/main" id="{C031F83B-57A8-4533-981C-D1FFAD2B6B6F}"/>
              </a:ext>
            </a:extLst>
          </p:cNvPr>
          <p:cNvCxnSpPr>
            <a:cxnSpLocks/>
          </p:cNvCxnSpPr>
          <p:nvPr/>
        </p:nvCxnSpPr>
        <p:spPr>
          <a:xfrm>
            <a:off x="536918" y="1701425"/>
            <a:ext cx="0" cy="5148262"/>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332907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257166-6921-4546-BA2C-99E464681F4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95B9122-6371-4049-B57A-33DED7DA2F76}"/>
              </a:ext>
            </a:extLst>
          </p:cNvPr>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A14555D-0753-4312-A26B-2338813F9BB1}"/>
              </a:ext>
            </a:extLst>
          </p:cNvPr>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3D8FDCB-69DA-4A8F-8B91-5CFF77897C27}"/>
              </a:ext>
            </a:extLst>
          </p:cNvPr>
          <p:cNvSpPr>
            <a:spLocks noGrp="1"/>
          </p:cNvSpPr>
          <p:nvPr>
            <p:ph type="dt" sz="half" idx="10"/>
          </p:nvPr>
        </p:nvSpPr>
        <p:spPr/>
        <p:txBody>
          <a:bodyPr/>
          <a:lstStyle/>
          <a:p>
            <a:fld id="{6A4B53A7-3209-46A6-9454-F38EAC8F11E7}" type="datetimeFigureOut">
              <a:rPr lang="en-US" smtClean="0"/>
              <a:t>10/23/23</a:t>
            </a:fld>
            <a:endParaRPr lang="en-US"/>
          </a:p>
        </p:txBody>
      </p:sp>
      <p:sp>
        <p:nvSpPr>
          <p:cNvPr id="6" name="Footer Placeholder 5">
            <a:extLst>
              <a:ext uri="{FF2B5EF4-FFF2-40B4-BE49-F238E27FC236}">
                <a16:creationId xmlns:a16="http://schemas.microsoft.com/office/drawing/2014/main" id="{91AC8C07-E0D3-4464-AE3C-25730D75C8E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C2596A6-734E-4AE0-BFB8-3089137BF8E8}"/>
              </a:ext>
            </a:extLst>
          </p:cNvPr>
          <p:cNvSpPr>
            <a:spLocks noGrp="1"/>
          </p:cNvSpPr>
          <p:nvPr>
            <p:ph type="sldNum" sz="quarter" idx="12"/>
          </p:nvPr>
        </p:nvSpPr>
        <p:spPr/>
        <p:txBody>
          <a:bodyPr/>
          <a:lstStyle/>
          <a:p>
            <a:fld id="{27CE633F-9882-4A5C-83A2-1109D0C73261}" type="slidenum">
              <a:rPr lang="en-US" smtClean="0"/>
              <a:t>‹#›</a:t>
            </a:fld>
            <a:endParaRPr lang="en-US"/>
          </a:p>
        </p:txBody>
      </p:sp>
      <p:cxnSp>
        <p:nvCxnSpPr>
          <p:cNvPr id="8" name="Straight Connector 7">
            <a:extLst>
              <a:ext uri="{FF2B5EF4-FFF2-40B4-BE49-F238E27FC236}">
                <a16:creationId xmlns:a16="http://schemas.microsoft.com/office/drawing/2014/main" id="{3FB7E8F4-3FB3-45AB-A381-9093CA95AAEE}"/>
              </a:ext>
            </a:extLst>
          </p:cNvPr>
          <p:cNvCxnSpPr>
            <a:cxnSpLocks/>
          </p:cNvCxnSpPr>
          <p:nvPr/>
        </p:nvCxnSpPr>
        <p:spPr>
          <a:xfrm>
            <a:off x="536918"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557402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F057AE-3B3B-4261-B912-BF9EB9A58C36}"/>
              </a:ext>
            </a:extLst>
          </p:cNvPr>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2A2D237-A706-4712-90CA-B04517CBBE05}"/>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8DE39CA1-2B6D-427E-9688-9093D5865CB7}"/>
              </a:ext>
            </a:extLst>
          </p:cNvPr>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3D53357-616B-47F4-944B-F979FE96635D}"/>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BD7EA593-3036-4FB5-94B4-D9431DF04871}"/>
              </a:ext>
            </a:extLst>
          </p:cNvPr>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86B3EF2-2C04-480F-A570-14E520DD00DE}"/>
              </a:ext>
            </a:extLst>
          </p:cNvPr>
          <p:cNvSpPr>
            <a:spLocks noGrp="1"/>
          </p:cNvSpPr>
          <p:nvPr>
            <p:ph type="dt" sz="half" idx="10"/>
          </p:nvPr>
        </p:nvSpPr>
        <p:spPr/>
        <p:txBody>
          <a:bodyPr/>
          <a:lstStyle/>
          <a:p>
            <a:fld id="{6A4B53A7-3209-46A6-9454-F38EAC8F11E7}" type="datetimeFigureOut">
              <a:rPr lang="en-US" smtClean="0"/>
              <a:t>10/23/23</a:t>
            </a:fld>
            <a:endParaRPr lang="en-US"/>
          </a:p>
        </p:txBody>
      </p:sp>
      <p:sp>
        <p:nvSpPr>
          <p:cNvPr id="8" name="Footer Placeholder 7">
            <a:extLst>
              <a:ext uri="{FF2B5EF4-FFF2-40B4-BE49-F238E27FC236}">
                <a16:creationId xmlns:a16="http://schemas.microsoft.com/office/drawing/2014/main" id="{1CF5783E-3073-4F4D-8B9C-C5B18DDA5A3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1A75FE3-6719-4790-AA00-251BC2A6E5AF}"/>
              </a:ext>
            </a:extLst>
          </p:cNvPr>
          <p:cNvSpPr>
            <a:spLocks noGrp="1"/>
          </p:cNvSpPr>
          <p:nvPr>
            <p:ph type="sldNum" sz="quarter" idx="12"/>
          </p:nvPr>
        </p:nvSpPr>
        <p:spPr/>
        <p:txBody>
          <a:bodyPr/>
          <a:lstStyle/>
          <a:p>
            <a:fld id="{27CE633F-9882-4A5C-83A2-1109D0C73261}" type="slidenum">
              <a:rPr lang="en-US" smtClean="0"/>
              <a:t>‹#›</a:t>
            </a:fld>
            <a:endParaRPr lang="en-US"/>
          </a:p>
        </p:txBody>
      </p:sp>
      <p:cxnSp>
        <p:nvCxnSpPr>
          <p:cNvPr id="10" name="Straight Connector 9">
            <a:extLst>
              <a:ext uri="{FF2B5EF4-FFF2-40B4-BE49-F238E27FC236}">
                <a16:creationId xmlns:a16="http://schemas.microsoft.com/office/drawing/2014/main" id="{160F34ED-DA60-4CC2-B735-B0EC5D9FEA35}"/>
              </a:ext>
            </a:extLst>
          </p:cNvPr>
          <p:cNvCxnSpPr>
            <a:cxnSpLocks/>
          </p:cNvCxnSpPr>
          <p:nvPr/>
        </p:nvCxnSpPr>
        <p:spPr>
          <a:xfrm>
            <a:off x="536918"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764815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69F227-D21C-48B3-828A-6BFA9585E82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DF1DFFF-E5C5-43DF-B71C-7270DB97372C}"/>
              </a:ext>
            </a:extLst>
          </p:cNvPr>
          <p:cNvSpPr>
            <a:spLocks noGrp="1"/>
          </p:cNvSpPr>
          <p:nvPr>
            <p:ph type="dt" sz="half" idx="10"/>
          </p:nvPr>
        </p:nvSpPr>
        <p:spPr/>
        <p:txBody>
          <a:bodyPr/>
          <a:lstStyle/>
          <a:p>
            <a:fld id="{6A4B53A7-3209-46A6-9454-F38EAC8F11E7}" type="datetimeFigureOut">
              <a:rPr lang="en-US" smtClean="0"/>
              <a:t>10/23/23</a:t>
            </a:fld>
            <a:endParaRPr lang="en-US"/>
          </a:p>
        </p:txBody>
      </p:sp>
      <p:sp>
        <p:nvSpPr>
          <p:cNvPr id="4" name="Footer Placeholder 3">
            <a:extLst>
              <a:ext uri="{FF2B5EF4-FFF2-40B4-BE49-F238E27FC236}">
                <a16:creationId xmlns:a16="http://schemas.microsoft.com/office/drawing/2014/main" id="{7EBC03C0-6EB7-4633-967C-12C35768BB5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0FF4306-91CD-4B7B-8A53-34BE8F997581}"/>
              </a:ext>
            </a:extLst>
          </p:cNvPr>
          <p:cNvSpPr>
            <a:spLocks noGrp="1"/>
          </p:cNvSpPr>
          <p:nvPr>
            <p:ph type="sldNum" sz="quarter" idx="12"/>
          </p:nvPr>
        </p:nvSpPr>
        <p:spPr/>
        <p:txBody>
          <a:bodyPr/>
          <a:lstStyle/>
          <a:p>
            <a:fld id="{27CE633F-9882-4A5C-83A2-1109D0C73261}" type="slidenum">
              <a:rPr lang="en-US" smtClean="0"/>
              <a:t>‹#›</a:t>
            </a:fld>
            <a:endParaRPr lang="en-US"/>
          </a:p>
        </p:txBody>
      </p:sp>
      <p:cxnSp>
        <p:nvCxnSpPr>
          <p:cNvPr id="6" name="Straight Connector 5">
            <a:extLst>
              <a:ext uri="{FF2B5EF4-FFF2-40B4-BE49-F238E27FC236}">
                <a16:creationId xmlns:a16="http://schemas.microsoft.com/office/drawing/2014/main" id="{57596AF9-469C-436D-B7D2-77952EF1825E}"/>
              </a:ext>
            </a:extLst>
          </p:cNvPr>
          <p:cNvCxnSpPr>
            <a:cxnSpLocks/>
          </p:cNvCxnSpPr>
          <p:nvPr/>
        </p:nvCxnSpPr>
        <p:spPr>
          <a:xfrm>
            <a:off x="536918"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275890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DFF36D6-399B-43E3-84DD-9FC5119ECCE9}"/>
              </a:ext>
            </a:extLst>
          </p:cNvPr>
          <p:cNvSpPr>
            <a:spLocks noGrp="1"/>
          </p:cNvSpPr>
          <p:nvPr>
            <p:ph type="dt" sz="half" idx="10"/>
          </p:nvPr>
        </p:nvSpPr>
        <p:spPr/>
        <p:txBody>
          <a:bodyPr/>
          <a:lstStyle/>
          <a:p>
            <a:fld id="{6A4B53A7-3209-46A6-9454-F38EAC8F11E7}" type="datetimeFigureOut">
              <a:rPr lang="en-US" smtClean="0"/>
              <a:t>10/23/23</a:t>
            </a:fld>
            <a:endParaRPr lang="en-US"/>
          </a:p>
        </p:txBody>
      </p:sp>
      <p:sp>
        <p:nvSpPr>
          <p:cNvPr id="3" name="Footer Placeholder 2">
            <a:extLst>
              <a:ext uri="{FF2B5EF4-FFF2-40B4-BE49-F238E27FC236}">
                <a16:creationId xmlns:a16="http://schemas.microsoft.com/office/drawing/2014/main" id="{50234AB7-3B85-4028-A500-5A1BDBF45C5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C1F40F0-9909-442F-BBA4-409D061ED027}"/>
              </a:ext>
            </a:extLst>
          </p:cNvPr>
          <p:cNvSpPr>
            <a:spLocks noGrp="1"/>
          </p:cNvSpPr>
          <p:nvPr>
            <p:ph type="sldNum" sz="quarter" idx="12"/>
          </p:nvPr>
        </p:nvSpPr>
        <p:spPr/>
        <p:txBody>
          <a:bodyPr/>
          <a:lstStyle/>
          <a:p>
            <a:fld id="{27CE633F-9882-4A5C-83A2-1109D0C73261}" type="slidenum">
              <a:rPr lang="en-US" smtClean="0"/>
              <a:t>‹#›</a:t>
            </a:fld>
            <a:endParaRPr lang="en-US"/>
          </a:p>
        </p:txBody>
      </p:sp>
      <p:cxnSp>
        <p:nvCxnSpPr>
          <p:cNvPr id="5" name="Straight Connector 4">
            <a:extLst>
              <a:ext uri="{FF2B5EF4-FFF2-40B4-BE49-F238E27FC236}">
                <a16:creationId xmlns:a16="http://schemas.microsoft.com/office/drawing/2014/main" id="{353C1207-D1C8-49E3-8837-E2B89D366FAE}"/>
              </a:ext>
            </a:extLst>
          </p:cNvPr>
          <p:cNvCxnSpPr>
            <a:cxnSpLocks/>
          </p:cNvCxnSpPr>
          <p:nvPr/>
        </p:nvCxnSpPr>
        <p:spPr>
          <a:xfrm>
            <a:off x="536918"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986351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40F214-646F-4D81-AD12-65628EC987DC}"/>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4EF71768-C3FA-49EF-99EF-06E6C3B2846F}"/>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2DA6F24-ED6C-4D12-A9D6-EE37FBD68693}"/>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38E6AACE-FAFB-4934-8E3C-AB5B216353D8}"/>
              </a:ext>
            </a:extLst>
          </p:cNvPr>
          <p:cNvSpPr>
            <a:spLocks noGrp="1"/>
          </p:cNvSpPr>
          <p:nvPr>
            <p:ph type="dt" sz="half" idx="10"/>
          </p:nvPr>
        </p:nvSpPr>
        <p:spPr/>
        <p:txBody>
          <a:bodyPr/>
          <a:lstStyle/>
          <a:p>
            <a:fld id="{6A4B53A7-3209-46A6-9454-F38EAC8F11E7}" type="datetimeFigureOut">
              <a:rPr lang="en-US" smtClean="0"/>
              <a:t>10/23/23</a:t>
            </a:fld>
            <a:endParaRPr lang="en-US"/>
          </a:p>
        </p:txBody>
      </p:sp>
      <p:sp>
        <p:nvSpPr>
          <p:cNvPr id="6" name="Footer Placeholder 5">
            <a:extLst>
              <a:ext uri="{FF2B5EF4-FFF2-40B4-BE49-F238E27FC236}">
                <a16:creationId xmlns:a16="http://schemas.microsoft.com/office/drawing/2014/main" id="{181533EA-D0F8-4C79-8721-F190DE2D2DC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059BAC9-F101-4394-BBA4-3D21A3497126}"/>
              </a:ext>
            </a:extLst>
          </p:cNvPr>
          <p:cNvSpPr>
            <a:spLocks noGrp="1"/>
          </p:cNvSpPr>
          <p:nvPr>
            <p:ph type="sldNum" sz="quarter" idx="12"/>
          </p:nvPr>
        </p:nvSpPr>
        <p:spPr/>
        <p:txBody>
          <a:bodyPr/>
          <a:lstStyle/>
          <a:p>
            <a:fld id="{27CE633F-9882-4A5C-83A2-1109D0C73261}" type="slidenum">
              <a:rPr lang="en-US" smtClean="0"/>
              <a:t>‹#›</a:t>
            </a:fld>
            <a:endParaRPr lang="en-US"/>
          </a:p>
        </p:txBody>
      </p:sp>
      <p:cxnSp>
        <p:nvCxnSpPr>
          <p:cNvPr id="8" name="Straight Connector 7">
            <a:extLst>
              <a:ext uri="{FF2B5EF4-FFF2-40B4-BE49-F238E27FC236}">
                <a16:creationId xmlns:a16="http://schemas.microsoft.com/office/drawing/2014/main" id="{0F3A79C9-7EDC-44F6-AC48-5DD98A7695AD}"/>
              </a:ext>
            </a:extLst>
          </p:cNvPr>
          <p:cNvCxnSpPr>
            <a:cxnSpLocks/>
          </p:cNvCxnSpPr>
          <p:nvPr/>
        </p:nvCxnSpPr>
        <p:spPr>
          <a:xfrm>
            <a:off x="536918"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773339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4CB71F-B6C2-4866-BC97-304F78816E4F}"/>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C55ED73B-8413-478D-80D7-B78B69763B69}"/>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a:extLst>
              <a:ext uri="{FF2B5EF4-FFF2-40B4-BE49-F238E27FC236}">
                <a16:creationId xmlns:a16="http://schemas.microsoft.com/office/drawing/2014/main" id="{91BDF226-1B94-4D2D-98B3-7B932FB17DAA}"/>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100C4E9A-CA29-4CCD-ACFA-B29F80FBA163}"/>
              </a:ext>
            </a:extLst>
          </p:cNvPr>
          <p:cNvSpPr>
            <a:spLocks noGrp="1"/>
          </p:cNvSpPr>
          <p:nvPr>
            <p:ph type="dt" sz="half" idx="10"/>
          </p:nvPr>
        </p:nvSpPr>
        <p:spPr/>
        <p:txBody>
          <a:bodyPr/>
          <a:lstStyle/>
          <a:p>
            <a:fld id="{6A4B53A7-3209-46A6-9454-F38EAC8F11E7}" type="datetimeFigureOut">
              <a:rPr lang="en-US" smtClean="0"/>
              <a:t>10/23/23</a:t>
            </a:fld>
            <a:endParaRPr lang="en-US"/>
          </a:p>
        </p:txBody>
      </p:sp>
      <p:sp>
        <p:nvSpPr>
          <p:cNvPr id="6" name="Footer Placeholder 5">
            <a:extLst>
              <a:ext uri="{FF2B5EF4-FFF2-40B4-BE49-F238E27FC236}">
                <a16:creationId xmlns:a16="http://schemas.microsoft.com/office/drawing/2014/main" id="{71A5B7BE-3F1B-4FF3-B1D7-6E39B99D07B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42F18F1-E27E-470E-AE13-4755DEE63A32}"/>
              </a:ext>
            </a:extLst>
          </p:cNvPr>
          <p:cNvSpPr>
            <a:spLocks noGrp="1"/>
          </p:cNvSpPr>
          <p:nvPr>
            <p:ph type="sldNum" sz="quarter" idx="12"/>
          </p:nvPr>
        </p:nvSpPr>
        <p:spPr/>
        <p:txBody>
          <a:bodyPr/>
          <a:lstStyle/>
          <a:p>
            <a:fld id="{27CE633F-9882-4A5C-83A2-1109D0C73261}" type="slidenum">
              <a:rPr lang="en-US" smtClean="0"/>
              <a:t>‹#›</a:t>
            </a:fld>
            <a:endParaRPr lang="en-US"/>
          </a:p>
        </p:txBody>
      </p:sp>
      <p:cxnSp>
        <p:nvCxnSpPr>
          <p:cNvPr id="8" name="Straight Connector 7">
            <a:extLst>
              <a:ext uri="{FF2B5EF4-FFF2-40B4-BE49-F238E27FC236}">
                <a16:creationId xmlns:a16="http://schemas.microsoft.com/office/drawing/2014/main" id="{00F08750-B7F2-4119-B151-68DE77481335}"/>
              </a:ext>
            </a:extLst>
          </p:cNvPr>
          <p:cNvCxnSpPr>
            <a:cxnSpLocks/>
          </p:cNvCxnSpPr>
          <p:nvPr/>
        </p:nvCxnSpPr>
        <p:spPr>
          <a:xfrm>
            <a:off x="536918"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349412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6AD429-654B-4F0E-94E9-6FEF8EC67EF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68D60B2-06F5-4567-BE1F-BBA5270537B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216F6F2-8269-4B80-8EE3-81FEE0F9DFA6}"/>
              </a:ext>
            </a:extLst>
          </p:cNvPr>
          <p:cNvSpPr>
            <a:spLocks noGrp="1"/>
          </p:cNvSpPr>
          <p:nvPr>
            <p:ph type="dt" sz="half" idx="10"/>
          </p:nvPr>
        </p:nvSpPr>
        <p:spPr/>
        <p:txBody>
          <a:bodyPr/>
          <a:lstStyle/>
          <a:p>
            <a:fld id="{6A4B53A7-3209-46A6-9454-F38EAC8F11E7}" type="datetimeFigureOut">
              <a:rPr lang="en-US" smtClean="0"/>
              <a:t>10/23/23</a:t>
            </a:fld>
            <a:endParaRPr lang="en-US"/>
          </a:p>
        </p:txBody>
      </p:sp>
      <p:sp>
        <p:nvSpPr>
          <p:cNvPr id="5" name="Footer Placeholder 4">
            <a:extLst>
              <a:ext uri="{FF2B5EF4-FFF2-40B4-BE49-F238E27FC236}">
                <a16:creationId xmlns:a16="http://schemas.microsoft.com/office/drawing/2014/main" id="{56BC86E4-3EDE-4EB4-B1A3-A1198AADD17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41752B0-ACEC-49EF-8131-FCF35BC5CD35}"/>
              </a:ext>
            </a:extLst>
          </p:cNvPr>
          <p:cNvSpPr>
            <a:spLocks noGrp="1"/>
          </p:cNvSpPr>
          <p:nvPr>
            <p:ph type="sldNum" sz="quarter" idx="12"/>
          </p:nvPr>
        </p:nvSpPr>
        <p:spPr/>
        <p:txBody>
          <a:bodyPr/>
          <a:lstStyle/>
          <a:p>
            <a:fld id="{27CE633F-9882-4A5C-83A2-1109D0C73261}" type="slidenum">
              <a:rPr lang="en-US" smtClean="0"/>
              <a:t>‹#›</a:t>
            </a:fld>
            <a:endParaRPr lang="en-US"/>
          </a:p>
        </p:txBody>
      </p:sp>
      <p:cxnSp>
        <p:nvCxnSpPr>
          <p:cNvPr id="7" name="Straight Connector 6">
            <a:extLst>
              <a:ext uri="{FF2B5EF4-FFF2-40B4-BE49-F238E27FC236}">
                <a16:creationId xmlns:a16="http://schemas.microsoft.com/office/drawing/2014/main" id="{1A0462E3-375D-4E76-8886-69E06985D069}"/>
              </a:ext>
            </a:extLst>
          </p:cNvPr>
          <p:cNvCxnSpPr>
            <a:cxnSpLocks/>
          </p:cNvCxnSpPr>
          <p:nvPr/>
        </p:nvCxnSpPr>
        <p:spPr>
          <a:xfrm>
            <a:off x="536918"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1954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423B094-F480-477B-901C-7181F88C076D}"/>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D052089-A920-4E52-98DC-8A5DC7B0ACCE}"/>
              </a:ext>
            </a:extLst>
          </p:cNvPr>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4A074FE-F1B4-421F-A66E-FA351C8F99E9}"/>
              </a:ext>
            </a:extLst>
          </p:cNvPr>
          <p:cNvSpPr>
            <a:spLocks noGrp="1"/>
          </p:cNvSpPr>
          <p:nvPr>
            <p:ph type="dt" sz="half" idx="10"/>
          </p:nvPr>
        </p:nvSpPr>
        <p:spPr/>
        <p:txBody>
          <a:bodyPr/>
          <a:lstStyle/>
          <a:p>
            <a:fld id="{6A4B53A7-3209-46A6-9454-F38EAC8F11E7}" type="datetimeFigureOut">
              <a:rPr lang="en-US" smtClean="0"/>
              <a:t>10/23/23</a:t>
            </a:fld>
            <a:endParaRPr lang="en-US"/>
          </a:p>
        </p:txBody>
      </p:sp>
      <p:sp>
        <p:nvSpPr>
          <p:cNvPr id="5" name="Footer Placeholder 4">
            <a:extLst>
              <a:ext uri="{FF2B5EF4-FFF2-40B4-BE49-F238E27FC236}">
                <a16:creationId xmlns:a16="http://schemas.microsoft.com/office/drawing/2014/main" id="{34D764BA-3AB2-45FD-ABCB-975B3FDDF27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6FB3FEF-8252-49FD-82F2-3E5FABC65F9A}"/>
              </a:ext>
            </a:extLst>
          </p:cNvPr>
          <p:cNvSpPr>
            <a:spLocks noGrp="1"/>
          </p:cNvSpPr>
          <p:nvPr>
            <p:ph type="sldNum" sz="quarter" idx="12"/>
          </p:nvPr>
        </p:nvSpPr>
        <p:spPr/>
        <p:txBody>
          <a:bodyPr/>
          <a:lstStyle/>
          <a:p>
            <a:fld id="{27CE633F-9882-4A5C-83A2-1109D0C73261}" type="slidenum">
              <a:rPr lang="en-US" smtClean="0"/>
              <a:t>‹#›</a:t>
            </a:fld>
            <a:endParaRPr lang="en-US"/>
          </a:p>
        </p:txBody>
      </p:sp>
      <p:cxnSp>
        <p:nvCxnSpPr>
          <p:cNvPr id="7" name="Straight Connector 6">
            <a:extLst>
              <a:ext uri="{FF2B5EF4-FFF2-40B4-BE49-F238E27FC236}">
                <a16:creationId xmlns:a16="http://schemas.microsoft.com/office/drawing/2014/main" id="{0AEB5C65-83BB-4EBD-AD22-EDA8489D0F5D}"/>
              </a:ext>
            </a:extLst>
          </p:cNvPr>
          <p:cNvCxnSpPr>
            <a:cxnSpLocks/>
          </p:cNvCxnSpPr>
          <p:nvPr/>
        </p:nvCxnSpPr>
        <p:spPr>
          <a:xfrm flipV="1">
            <a:off x="6235" y="261866"/>
            <a:ext cx="8515352" cy="1"/>
          </a:xfrm>
          <a:prstGeom prst="line">
            <a:avLst/>
          </a:prstGeom>
          <a:ln w="25400" cap="sq">
            <a:gradFill flip="none" rotWithShape="1">
              <a:gsLst>
                <a:gs pos="0">
                  <a:schemeClr val="accent2"/>
                </a:gs>
                <a:gs pos="100000">
                  <a:schemeClr val="accent4"/>
                </a:gs>
              </a:gsLst>
              <a:lin ang="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641742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FDA4224-F4E4-47A4-ACF7-2317493908AE}"/>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1679907-DC49-4B86-A34C-C97DBC26A938}"/>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5DBC8A0-34FC-4B6E-B42B-A721267D890E}"/>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b="1" i="0" cap="all" spc="75" baseline="0">
                <a:solidFill>
                  <a:schemeClr val="tx1">
                    <a:tint val="75000"/>
                  </a:schemeClr>
                </a:solidFill>
              </a:defRPr>
            </a:lvl1pPr>
          </a:lstStyle>
          <a:p>
            <a:fld id="{6A4B53A7-3209-46A6-9454-F38EAC8F11E7}" type="datetimeFigureOut">
              <a:rPr lang="en-US" smtClean="0"/>
              <a:pPr/>
              <a:t>10/23/23</a:t>
            </a:fld>
            <a:endParaRPr lang="en-US" dirty="0"/>
          </a:p>
        </p:txBody>
      </p:sp>
      <p:sp>
        <p:nvSpPr>
          <p:cNvPr id="5" name="Footer Placeholder 4">
            <a:extLst>
              <a:ext uri="{FF2B5EF4-FFF2-40B4-BE49-F238E27FC236}">
                <a16:creationId xmlns:a16="http://schemas.microsoft.com/office/drawing/2014/main" id="{609AC0B6-4CC4-4E41-8A4D-F62E17F28576}"/>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b="1" i="0" cap="all" spc="75" baseline="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6C0E9BD-90BD-46AE-8A0D-06796ADB760A}"/>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b="1" i="0" cap="all" spc="75" baseline="0">
                <a:solidFill>
                  <a:schemeClr val="tx1">
                    <a:tint val="75000"/>
                  </a:schemeClr>
                </a:solidFill>
              </a:defRPr>
            </a:lvl1pPr>
          </a:lstStyle>
          <a:p>
            <a:fld id="{27CE633F-9882-4A5C-83A2-1109D0C73261}" type="slidenum">
              <a:rPr lang="en-US" smtClean="0"/>
              <a:pPr/>
              <a:t>‹#›</a:t>
            </a:fld>
            <a:endParaRPr lang="en-US"/>
          </a:p>
        </p:txBody>
      </p:sp>
    </p:spTree>
    <p:extLst>
      <p:ext uri="{BB962C8B-B14F-4D97-AF65-F5344CB8AC3E}">
        <p14:creationId xmlns:p14="http://schemas.microsoft.com/office/powerpoint/2010/main" val="2178538088"/>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8" r:id="rId6"/>
    <p:sldLayoutId id="2147483693" r:id="rId7"/>
    <p:sldLayoutId id="2147483694" r:id="rId8"/>
    <p:sldLayoutId id="2147483695" r:id="rId9"/>
    <p:sldLayoutId id="2147483697" r:id="rId10"/>
    <p:sldLayoutId id="2147483696"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EF128FE-D451-9342-8CED-E2C76A41E22C}"/>
              </a:ext>
            </a:extLst>
          </p:cNvPr>
          <p:cNvPicPr>
            <a:picLocks noChangeAspect="1"/>
          </p:cNvPicPr>
          <p:nvPr/>
        </p:nvPicPr>
        <p:blipFill>
          <a:blip r:embed="rId2">
            <a:lum bright="-10000"/>
          </a:blip>
          <a:stretch>
            <a:fillRect/>
          </a:stretch>
        </p:blipFill>
        <p:spPr>
          <a:xfrm>
            <a:off x="0" y="0"/>
            <a:ext cx="9144000" cy="6858000"/>
          </a:xfrm>
          <a:prstGeom prst="rect">
            <a:avLst/>
          </a:prstGeom>
        </p:spPr>
      </p:pic>
      <p:cxnSp>
        <p:nvCxnSpPr>
          <p:cNvPr id="6" name="Straight Connector 5">
            <a:extLst>
              <a:ext uri="{FF2B5EF4-FFF2-40B4-BE49-F238E27FC236}">
                <a16:creationId xmlns:a16="http://schemas.microsoft.com/office/drawing/2014/main" id="{3A6F640F-B5C1-EF4D-ADA6-BC8A5B175DC8}"/>
              </a:ext>
            </a:extLst>
          </p:cNvPr>
          <p:cNvCxnSpPr/>
          <p:nvPr/>
        </p:nvCxnSpPr>
        <p:spPr>
          <a:xfrm>
            <a:off x="465221" y="1379619"/>
            <a:ext cx="7523747" cy="0"/>
          </a:xfrm>
          <a:prstGeom prst="line">
            <a:avLst/>
          </a:prstGeom>
          <a:ln w="50800" cap="rnd">
            <a:solidFill>
              <a:schemeClr val="bg1"/>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08E1DA41-FDA1-BA4E-9FB9-3389D8A04245}"/>
              </a:ext>
            </a:extLst>
          </p:cNvPr>
          <p:cNvSpPr txBox="1"/>
          <p:nvPr/>
        </p:nvSpPr>
        <p:spPr>
          <a:xfrm>
            <a:off x="336885" y="401052"/>
            <a:ext cx="8197516" cy="923330"/>
          </a:xfrm>
          <a:prstGeom prst="rect">
            <a:avLst/>
          </a:prstGeom>
          <a:noFill/>
        </p:spPr>
        <p:txBody>
          <a:bodyPr wrap="square" rtlCol="0">
            <a:spAutoFit/>
          </a:bodyPr>
          <a:lstStyle/>
          <a:p>
            <a:r>
              <a:rPr lang="en-US" sz="5400" b="1" dirty="0">
                <a:solidFill>
                  <a:schemeClr val="bg1"/>
                </a:solidFill>
                <a:latin typeface="Calibri" panose="020F0502020204030204" pitchFamily="34" charset="0"/>
                <a:cs typeface="Calibri" panose="020F0502020204030204" pitchFamily="34" charset="0"/>
              </a:rPr>
              <a:t>Matthew 10:34-37</a:t>
            </a:r>
          </a:p>
        </p:txBody>
      </p:sp>
      <p:sp>
        <p:nvSpPr>
          <p:cNvPr id="2" name="TextBox 1">
            <a:extLst>
              <a:ext uri="{FF2B5EF4-FFF2-40B4-BE49-F238E27FC236}">
                <a16:creationId xmlns:a16="http://schemas.microsoft.com/office/drawing/2014/main" id="{140B95CE-9D93-844A-93F8-68308DFB6CB7}"/>
              </a:ext>
            </a:extLst>
          </p:cNvPr>
          <p:cNvSpPr txBox="1"/>
          <p:nvPr/>
        </p:nvSpPr>
        <p:spPr>
          <a:xfrm>
            <a:off x="385011" y="1684421"/>
            <a:ext cx="8245642" cy="4385816"/>
          </a:xfrm>
          <a:prstGeom prst="rect">
            <a:avLst/>
          </a:prstGeom>
          <a:noFill/>
        </p:spPr>
        <p:txBody>
          <a:bodyPr wrap="square" rtlCol="0">
            <a:spAutoFit/>
          </a:bodyPr>
          <a:lstStyle/>
          <a:p>
            <a:r>
              <a:rPr lang="en-US" sz="3100" b="1" dirty="0">
                <a:solidFill>
                  <a:schemeClr val="bg1"/>
                </a:solidFill>
                <a:latin typeface="Calibri" panose="020F0502020204030204" pitchFamily="34" charset="0"/>
                <a:cs typeface="Calibri" panose="020F0502020204030204" pitchFamily="34" charset="0"/>
              </a:rPr>
              <a:t>“Do not think that I came to bring peace on earth. I did not come to bring peace but a sword. For I have come to ‘set a man against his father, a daughter against her mother, and a daughter-in-law against her mother-in-law’; and ‘a man’s enemies will be those of his own household.’ He who loves father or mother more than Me is not worthy of Me. And he who loves son or daughter more than Me is not worthy of Me” (NKJV).c</a:t>
            </a:r>
          </a:p>
        </p:txBody>
      </p:sp>
    </p:spTree>
    <p:extLst>
      <p:ext uri="{BB962C8B-B14F-4D97-AF65-F5344CB8AC3E}">
        <p14:creationId xmlns:p14="http://schemas.microsoft.com/office/powerpoint/2010/main" val="28048527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strVal val="#ppt_w*0.70"/>
                                          </p:val>
                                        </p:tav>
                                        <p:tav tm="100000">
                                          <p:val>
                                            <p:strVal val="#ppt_w"/>
                                          </p:val>
                                        </p:tav>
                                      </p:tavLst>
                                    </p:anim>
                                    <p:anim calcmode="lin" valueType="num">
                                      <p:cBhvr>
                                        <p:cTn id="8" dur="1000" fill="hold"/>
                                        <p:tgtEl>
                                          <p:spTgt spid="7"/>
                                        </p:tgtEl>
                                        <p:attrNameLst>
                                          <p:attrName>ppt_h</p:attrName>
                                        </p:attrNameLst>
                                      </p:cBhvr>
                                      <p:tavLst>
                                        <p:tav tm="0">
                                          <p:val>
                                            <p:strVal val="#ppt_h"/>
                                          </p:val>
                                        </p:tav>
                                        <p:tav tm="100000">
                                          <p:val>
                                            <p:strVal val="#ppt_h"/>
                                          </p:val>
                                        </p:tav>
                                      </p:tavLst>
                                    </p:anim>
                                    <p:animEffect transition="in" filter="fade">
                                      <p:cBhvr>
                                        <p:cTn id="9" dur="1000"/>
                                        <p:tgtEl>
                                          <p:spTgt spid="7"/>
                                        </p:tgtEl>
                                      </p:cBhvr>
                                    </p:animEffect>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1000"/>
                                        <p:tgtEl>
                                          <p:spTgt spid="2"/>
                                        </p:tgtEl>
                                      </p:cBhvr>
                                    </p:animEffect>
                                    <p:anim calcmode="lin" valueType="num">
                                      <p:cBhvr>
                                        <p:cTn id="14" dur="1000" fill="hold"/>
                                        <p:tgtEl>
                                          <p:spTgt spid="2"/>
                                        </p:tgtEl>
                                        <p:attrNameLst>
                                          <p:attrName>ppt_x</p:attrName>
                                        </p:attrNameLst>
                                      </p:cBhvr>
                                      <p:tavLst>
                                        <p:tav tm="0">
                                          <p:val>
                                            <p:strVal val="#ppt_x"/>
                                          </p:val>
                                        </p:tav>
                                        <p:tav tm="100000">
                                          <p:val>
                                            <p:strVal val="#ppt_x"/>
                                          </p:val>
                                        </p:tav>
                                      </p:tavLst>
                                    </p:anim>
                                    <p:anim calcmode="lin" valueType="num">
                                      <p:cBhvr>
                                        <p:cTn id="15"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EF128FE-D451-9342-8CED-E2C76A41E22C}"/>
              </a:ext>
            </a:extLst>
          </p:cNvPr>
          <p:cNvPicPr>
            <a:picLocks noChangeAspect="1"/>
          </p:cNvPicPr>
          <p:nvPr/>
        </p:nvPicPr>
        <p:blipFill>
          <a:blip r:embed="rId2">
            <a:lum bright="-10000"/>
          </a:blip>
          <a:stretch>
            <a:fillRect/>
          </a:stretch>
        </p:blipFill>
        <p:spPr>
          <a:xfrm>
            <a:off x="0" y="0"/>
            <a:ext cx="9144000" cy="6858000"/>
          </a:xfrm>
          <a:prstGeom prst="rect">
            <a:avLst/>
          </a:prstGeom>
        </p:spPr>
      </p:pic>
      <p:cxnSp>
        <p:nvCxnSpPr>
          <p:cNvPr id="6" name="Straight Connector 5">
            <a:extLst>
              <a:ext uri="{FF2B5EF4-FFF2-40B4-BE49-F238E27FC236}">
                <a16:creationId xmlns:a16="http://schemas.microsoft.com/office/drawing/2014/main" id="{3A6F640F-B5C1-EF4D-ADA6-BC8A5B175DC8}"/>
              </a:ext>
            </a:extLst>
          </p:cNvPr>
          <p:cNvCxnSpPr/>
          <p:nvPr/>
        </p:nvCxnSpPr>
        <p:spPr>
          <a:xfrm>
            <a:off x="465221" y="1379619"/>
            <a:ext cx="7523747" cy="0"/>
          </a:xfrm>
          <a:prstGeom prst="line">
            <a:avLst/>
          </a:prstGeom>
          <a:ln w="50800" cap="rnd">
            <a:solidFill>
              <a:schemeClr val="bg1"/>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08E1DA41-FDA1-BA4E-9FB9-3389D8A04245}"/>
              </a:ext>
            </a:extLst>
          </p:cNvPr>
          <p:cNvSpPr txBox="1"/>
          <p:nvPr/>
        </p:nvSpPr>
        <p:spPr>
          <a:xfrm>
            <a:off x="336885" y="401052"/>
            <a:ext cx="8197516" cy="923330"/>
          </a:xfrm>
          <a:prstGeom prst="rect">
            <a:avLst/>
          </a:prstGeom>
          <a:noFill/>
        </p:spPr>
        <p:txBody>
          <a:bodyPr wrap="square" rtlCol="0">
            <a:spAutoFit/>
          </a:bodyPr>
          <a:lstStyle/>
          <a:p>
            <a:r>
              <a:rPr lang="en-US" sz="5400" b="1" dirty="0">
                <a:solidFill>
                  <a:schemeClr val="bg1"/>
                </a:solidFill>
                <a:latin typeface="Calibri" panose="020F0502020204030204" pitchFamily="34" charset="0"/>
                <a:cs typeface="Calibri" panose="020F0502020204030204" pitchFamily="34" charset="0"/>
              </a:rPr>
              <a:t>Matthew 10:34-37</a:t>
            </a:r>
          </a:p>
        </p:txBody>
      </p:sp>
      <p:sp>
        <p:nvSpPr>
          <p:cNvPr id="2" name="TextBox 1">
            <a:extLst>
              <a:ext uri="{FF2B5EF4-FFF2-40B4-BE49-F238E27FC236}">
                <a16:creationId xmlns:a16="http://schemas.microsoft.com/office/drawing/2014/main" id="{140B95CE-9D93-844A-93F8-68308DFB6CB7}"/>
              </a:ext>
            </a:extLst>
          </p:cNvPr>
          <p:cNvSpPr txBox="1"/>
          <p:nvPr/>
        </p:nvSpPr>
        <p:spPr>
          <a:xfrm>
            <a:off x="385011" y="1684421"/>
            <a:ext cx="8245642" cy="4801314"/>
          </a:xfrm>
          <a:prstGeom prst="rect">
            <a:avLst/>
          </a:prstGeom>
          <a:noFill/>
        </p:spPr>
        <p:txBody>
          <a:bodyPr wrap="square" rtlCol="0">
            <a:spAutoFit/>
          </a:bodyPr>
          <a:lstStyle/>
          <a:p>
            <a:pPr algn="ctr">
              <a:spcAft>
                <a:spcPts val="1200"/>
              </a:spcAft>
            </a:pPr>
            <a:r>
              <a:rPr lang="en-US" sz="4800" b="1" dirty="0">
                <a:solidFill>
                  <a:schemeClr val="bg1"/>
                </a:solidFill>
                <a:latin typeface="Calibri" panose="020F0502020204030204" pitchFamily="34" charset="0"/>
                <a:cs typeface="Calibri" panose="020F0502020204030204" pitchFamily="34" charset="0"/>
              </a:rPr>
              <a:t>“Did not come to bring peace but a sword”</a:t>
            </a:r>
          </a:p>
          <a:p>
            <a:pPr algn="ctr">
              <a:spcAft>
                <a:spcPts val="1200"/>
              </a:spcAft>
            </a:pPr>
            <a:r>
              <a:rPr lang="en-US" sz="3600" b="1" dirty="0">
                <a:solidFill>
                  <a:schemeClr val="bg1"/>
                </a:solidFill>
                <a:latin typeface="Calibri" panose="020F0502020204030204" pitchFamily="34" charset="0"/>
                <a:cs typeface="Calibri" panose="020F0502020204030204" pitchFamily="34" charset="0"/>
              </a:rPr>
              <a:t>We often think Jesus should fulfill our expectations of what He will do.</a:t>
            </a:r>
          </a:p>
          <a:p>
            <a:pPr algn="ctr">
              <a:spcAft>
                <a:spcPts val="1200"/>
              </a:spcAft>
            </a:pPr>
            <a:r>
              <a:rPr lang="en-US" sz="3600" b="1" dirty="0">
                <a:solidFill>
                  <a:schemeClr val="bg1"/>
                </a:solidFill>
                <a:latin typeface="Calibri" panose="020F0502020204030204" pitchFamily="34" charset="0"/>
                <a:cs typeface="Calibri" panose="020F0502020204030204" pitchFamily="34" charset="0"/>
              </a:rPr>
              <a:t>There are some things He did not do.</a:t>
            </a:r>
          </a:p>
          <a:p>
            <a:pPr algn="ctr">
              <a:spcAft>
                <a:spcPts val="1200"/>
              </a:spcAft>
            </a:pPr>
            <a:r>
              <a:rPr lang="en-US" sz="3600" b="1" dirty="0">
                <a:solidFill>
                  <a:schemeClr val="bg1"/>
                </a:solidFill>
                <a:latin typeface="Calibri" panose="020F0502020204030204" pitchFamily="34" charset="0"/>
                <a:cs typeface="Calibri" panose="020F0502020204030204" pitchFamily="34" charset="0"/>
              </a:rPr>
              <a:t>We can learn as much from these things as we do from the things He did. </a:t>
            </a:r>
          </a:p>
        </p:txBody>
      </p:sp>
    </p:spTree>
    <p:extLst>
      <p:ext uri="{BB962C8B-B14F-4D97-AF65-F5344CB8AC3E}">
        <p14:creationId xmlns:p14="http://schemas.microsoft.com/office/powerpoint/2010/main" val="31032084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1000" fill="hold"/>
                                        <p:tgtEl>
                                          <p:spTgt spid="2">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2">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Effect transition="in" filter="fade">
                                      <p:cBhvr>
                                        <p:cTn id="14" dur="1000"/>
                                        <p:tgtEl>
                                          <p:spTgt spid="2">
                                            <p:txEl>
                                              <p:pRg st="1" end="1"/>
                                            </p:txEl>
                                          </p:spTgt>
                                        </p:tgtEl>
                                      </p:cBhvr>
                                    </p:animEffect>
                                    <p:anim calcmode="lin" valueType="num">
                                      <p:cBhvr>
                                        <p:cTn id="15"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animEffect transition="in" filter="fade">
                                      <p:cBhvr>
                                        <p:cTn id="21" dur="1000"/>
                                        <p:tgtEl>
                                          <p:spTgt spid="2">
                                            <p:txEl>
                                              <p:pRg st="2" end="2"/>
                                            </p:txEl>
                                          </p:spTgt>
                                        </p:tgtEl>
                                      </p:cBhvr>
                                    </p:animEffect>
                                    <p:anim calcmode="lin" valueType="num">
                                      <p:cBhvr>
                                        <p:cTn id="22"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2">
                                            <p:txEl>
                                              <p:pRg st="3" end="3"/>
                                            </p:txEl>
                                          </p:spTgt>
                                        </p:tgtEl>
                                        <p:attrNameLst>
                                          <p:attrName>style.visibility</p:attrName>
                                        </p:attrNameLst>
                                      </p:cBhvr>
                                      <p:to>
                                        <p:strVal val="visible"/>
                                      </p:to>
                                    </p:set>
                                    <p:animEffect transition="in" filter="fade">
                                      <p:cBhvr>
                                        <p:cTn id="28" dur="1000"/>
                                        <p:tgtEl>
                                          <p:spTgt spid="2">
                                            <p:txEl>
                                              <p:pRg st="3" end="3"/>
                                            </p:txEl>
                                          </p:spTgt>
                                        </p:tgtEl>
                                      </p:cBhvr>
                                    </p:animEffect>
                                    <p:anim calcmode="lin" valueType="num">
                                      <p:cBhvr>
                                        <p:cTn id="29"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EF128FE-D451-9342-8CED-E2C76A41E22C}"/>
              </a:ext>
            </a:extLst>
          </p:cNvPr>
          <p:cNvPicPr>
            <a:picLocks noChangeAspect="1"/>
          </p:cNvPicPr>
          <p:nvPr/>
        </p:nvPicPr>
        <p:blipFill>
          <a:blip r:embed="rId2">
            <a:lum bright="-10000"/>
          </a:blip>
          <a:stretch>
            <a:fillRect/>
          </a:stretch>
        </p:blipFill>
        <p:spPr>
          <a:xfrm>
            <a:off x="0" y="0"/>
            <a:ext cx="9144000" cy="6858000"/>
          </a:xfrm>
          <a:prstGeom prst="rect">
            <a:avLst/>
          </a:prstGeom>
        </p:spPr>
      </p:pic>
      <p:cxnSp>
        <p:nvCxnSpPr>
          <p:cNvPr id="6" name="Straight Connector 5">
            <a:extLst>
              <a:ext uri="{FF2B5EF4-FFF2-40B4-BE49-F238E27FC236}">
                <a16:creationId xmlns:a16="http://schemas.microsoft.com/office/drawing/2014/main" id="{3A6F640F-B5C1-EF4D-ADA6-BC8A5B175DC8}"/>
              </a:ext>
            </a:extLst>
          </p:cNvPr>
          <p:cNvCxnSpPr/>
          <p:nvPr/>
        </p:nvCxnSpPr>
        <p:spPr>
          <a:xfrm>
            <a:off x="465221" y="1379619"/>
            <a:ext cx="7523747" cy="0"/>
          </a:xfrm>
          <a:prstGeom prst="line">
            <a:avLst/>
          </a:prstGeom>
          <a:ln w="50800" cap="rnd">
            <a:solidFill>
              <a:schemeClr val="bg1"/>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08E1DA41-FDA1-BA4E-9FB9-3389D8A04245}"/>
              </a:ext>
            </a:extLst>
          </p:cNvPr>
          <p:cNvSpPr txBox="1"/>
          <p:nvPr/>
        </p:nvSpPr>
        <p:spPr>
          <a:xfrm>
            <a:off x="336885" y="401052"/>
            <a:ext cx="8197516" cy="923330"/>
          </a:xfrm>
          <a:prstGeom prst="rect">
            <a:avLst/>
          </a:prstGeom>
          <a:noFill/>
        </p:spPr>
        <p:txBody>
          <a:bodyPr wrap="square" rtlCol="0">
            <a:spAutoFit/>
          </a:bodyPr>
          <a:lstStyle/>
          <a:p>
            <a:r>
              <a:rPr lang="en-US" sz="5400" b="1" dirty="0">
                <a:solidFill>
                  <a:schemeClr val="bg1"/>
                </a:solidFill>
                <a:latin typeface="Calibri" panose="020F0502020204030204" pitchFamily="34" charset="0"/>
                <a:cs typeface="Calibri" panose="020F0502020204030204" pitchFamily="34" charset="0"/>
              </a:rPr>
              <a:t>Things Jesus Did Not Do</a:t>
            </a:r>
          </a:p>
        </p:txBody>
      </p:sp>
      <p:sp>
        <p:nvSpPr>
          <p:cNvPr id="19" name="TextBox 18">
            <a:extLst>
              <a:ext uri="{FF2B5EF4-FFF2-40B4-BE49-F238E27FC236}">
                <a16:creationId xmlns:a16="http://schemas.microsoft.com/office/drawing/2014/main" id="{C92BD85C-F105-1D42-92B0-DAF289E25808}"/>
              </a:ext>
            </a:extLst>
          </p:cNvPr>
          <p:cNvSpPr txBox="1"/>
          <p:nvPr/>
        </p:nvSpPr>
        <p:spPr>
          <a:xfrm>
            <a:off x="385011" y="1892967"/>
            <a:ext cx="8245642" cy="4093428"/>
          </a:xfrm>
          <a:prstGeom prst="rect">
            <a:avLst/>
          </a:prstGeom>
          <a:noFill/>
        </p:spPr>
        <p:txBody>
          <a:bodyPr wrap="square" rtlCol="0">
            <a:spAutoFit/>
          </a:bodyPr>
          <a:lstStyle/>
          <a:p>
            <a:pPr marL="635000" indent="-635000">
              <a:spcAft>
                <a:spcPts val="1200"/>
              </a:spcAft>
            </a:pPr>
            <a:r>
              <a:rPr lang="en-US" sz="4000" b="1" dirty="0">
                <a:solidFill>
                  <a:schemeClr val="bg1"/>
                </a:solidFill>
                <a:latin typeface="Calibri" panose="020F0502020204030204" pitchFamily="34" charset="0"/>
                <a:cs typeface="Calibri" panose="020F0502020204030204" pitchFamily="34" charset="0"/>
              </a:rPr>
              <a:t>1. 	He did not please everyone (John 15:18-20, 25; Gal. 1:10).</a:t>
            </a:r>
          </a:p>
          <a:p>
            <a:pPr marL="635000" indent="-635000">
              <a:spcAft>
                <a:spcPts val="1200"/>
              </a:spcAft>
            </a:pPr>
            <a:r>
              <a:rPr lang="en-US" sz="4000" b="1" dirty="0">
                <a:solidFill>
                  <a:schemeClr val="bg1"/>
                </a:solidFill>
                <a:latin typeface="Calibri" panose="020F0502020204030204" pitchFamily="34" charset="0"/>
                <a:cs typeface="Calibri" panose="020F0502020204030204" pitchFamily="34" charset="0"/>
              </a:rPr>
              <a:t>2.	He did not win everyone He taught (John 7:2-5; 12:37-38).</a:t>
            </a:r>
          </a:p>
          <a:p>
            <a:pPr marL="635000" indent="-635000">
              <a:spcAft>
                <a:spcPts val="1200"/>
              </a:spcAft>
            </a:pPr>
            <a:r>
              <a:rPr lang="en-US" sz="4000" b="1" dirty="0">
                <a:solidFill>
                  <a:schemeClr val="bg1"/>
                </a:solidFill>
                <a:latin typeface="Calibri" panose="020F0502020204030204" pitchFamily="34" charset="0"/>
                <a:cs typeface="Calibri" panose="020F0502020204030204" pitchFamily="34" charset="0"/>
              </a:rPr>
              <a:t>3.	He did not save everyone (John 1:11-13; 5:39-40; Matt. 7:21-23).</a:t>
            </a:r>
          </a:p>
        </p:txBody>
      </p:sp>
    </p:spTree>
    <p:extLst>
      <p:ext uri="{BB962C8B-B14F-4D97-AF65-F5344CB8AC3E}">
        <p14:creationId xmlns:p14="http://schemas.microsoft.com/office/powerpoint/2010/main" val="4564081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strVal val="#ppt_w*0.70"/>
                                          </p:val>
                                        </p:tav>
                                        <p:tav tm="100000">
                                          <p:val>
                                            <p:strVal val="#ppt_w"/>
                                          </p:val>
                                        </p:tav>
                                      </p:tavLst>
                                    </p:anim>
                                    <p:anim calcmode="lin" valueType="num">
                                      <p:cBhvr>
                                        <p:cTn id="8" dur="1000" fill="hold"/>
                                        <p:tgtEl>
                                          <p:spTgt spid="7"/>
                                        </p:tgtEl>
                                        <p:attrNameLst>
                                          <p:attrName>ppt_h</p:attrName>
                                        </p:attrNameLst>
                                      </p:cBhvr>
                                      <p:tavLst>
                                        <p:tav tm="0">
                                          <p:val>
                                            <p:strVal val="#ppt_h"/>
                                          </p:val>
                                        </p:tav>
                                        <p:tav tm="100000">
                                          <p:val>
                                            <p:strVal val="#ppt_h"/>
                                          </p:val>
                                        </p:tav>
                                      </p:tavLst>
                                    </p:anim>
                                    <p:animEffect transition="in" filter="fade">
                                      <p:cBhvr>
                                        <p:cTn id="9" dur="1000"/>
                                        <p:tgtEl>
                                          <p:spTgt spid="7"/>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9">
                                            <p:txEl>
                                              <p:pRg st="0" end="0"/>
                                            </p:txEl>
                                          </p:spTgt>
                                        </p:tgtEl>
                                        <p:attrNameLst>
                                          <p:attrName>style.visibility</p:attrName>
                                        </p:attrNameLst>
                                      </p:cBhvr>
                                      <p:to>
                                        <p:strVal val="visible"/>
                                      </p:to>
                                    </p:set>
                                    <p:animEffect transition="in" filter="fade">
                                      <p:cBhvr>
                                        <p:cTn id="14" dur="1000"/>
                                        <p:tgtEl>
                                          <p:spTgt spid="19">
                                            <p:txEl>
                                              <p:pRg st="0" end="0"/>
                                            </p:txEl>
                                          </p:spTgt>
                                        </p:tgtEl>
                                      </p:cBhvr>
                                    </p:animEffect>
                                    <p:anim calcmode="lin" valueType="num">
                                      <p:cBhvr>
                                        <p:cTn id="15" dur="1000" fill="hold"/>
                                        <p:tgtEl>
                                          <p:spTgt spid="19">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1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9">
                                            <p:txEl>
                                              <p:pRg st="1" end="1"/>
                                            </p:txEl>
                                          </p:spTgt>
                                        </p:tgtEl>
                                        <p:attrNameLst>
                                          <p:attrName>style.visibility</p:attrName>
                                        </p:attrNameLst>
                                      </p:cBhvr>
                                      <p:to>
                                        <p:strVal val="visible"/>
                                      </p:to>
                                    </p:set>
                                    <p:animEffect transition="in" filter="fade">
                                      <p:cBhvr>
                                        <p:cTn id="21" dur="1000"/>
                                        <p:tgtEl>
                                          <p:spTgt spid="19">
                                            <p:txEl>
                                              <p:pRg st="1" end="1"/>
                                            </p:txEl>
                                          </p:spTgt>
                                        </p:tgtEl>
                                      </p:cBhvr>
                                    </p:animEffect>
                                    <p:anim calcmode="lin" valueType="num">
                                      <p:cBhvr>
                                        <p:cTn id="22" dur="1000" fill="hold"/>
                                        <p:tgtEl>
                                          <p:spTgt spid="19">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19">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9">
                                            <p:txEl>
                                              <p:pRg st="2" end="2"/>
                                            </p:txEl>
                                          </p:spTgt>
                                        </p:tgtEl>
                                        <p:attrNameLst>
                                          <p:attrName>style.visibility</p:attrName>
                                        </p:attrNameLst>
                                      </p:cBhvr>
                                      <p:to>
                                        <p:strVal val="visible"/>
                                      </p:to>
                                    </p:set>
                                    <p:animEffect transition="in" filter="fade">
                                      <p:cBhvr>
                                        <p:cTn id="28" dur="1000"/>
                                        <p:tgtEl>
                                          <p:spTgt spid="19">
                                            <p:txEl>
                                              <p:pRg st="2" end="2"/>
                                            </p:txEl>
                                          </p:spTgt>
                                        </p:tgtEl>
                                      </p:cBhvr>
                                    </p:animEffect>
                                    <p:anim calcmode="lin" valueType="num">
                                      <p:cBhvr>
                                        <p:cTn id="29" dur="1000" fill="hold"/>
                                        <p:tgtEl>
                                          <p:spTgt spid="19">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19">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9"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EF128FE-D451-9342-8CED-E2C76A41E22C}"/>
              </a:ext>
            </a:extLst>
          </p:cNvPr>
          <p:cNvPicPr>
            <a:picLocks noChangeAspect="1"/>
          </p:cNvPicPr>
          <p:nvPr/>
        </p:nvPicPr>
        <p:blipFill>
          <a:blip r:embed="rId2">
            <a:lum bright="-10000"/>
          </a:blip>
          <a:stretch>
            <a:fillRect/>
          </a:stretch>
        </p:blipFill>
        <p:spPr>
          <a:xfrm>
            <a:off x="0" y="0"/>
            <a:ext cx="9144000" cy="6858000"/>
          </a:xfrm>
          <a:prstGeom prst="rect">
            <a:avLst/>
          </a:prstGeom>
        </p:spPr>
      </p:pic>
      <p:cxnSp>
        <p:nvCxnSpPr>
          <p:cNvPr id="6" name="Straight Connector 5">
            <a:extLst>
              <a:ext uri="{FF2B5EF4-FFF2-40B4-BE49-F238E27FC236}">
                <a16:creationId xmlns:a16="http://schemas.microsoft.com/office/drawing/2014/main" id="{3A6F640F-B5C1-EF4D-ADA6-BC8A5B175DC8}"/>
              </a:ext>
            </a:extLst>
          </p:cNvPr>
          <p:cNvCxnSpPr/>
          <p:nvPr/>
        </p:nvCxnSpPr>
        <p:spPr>
          <a:xfrm>
            <a:off x="465221" y="1379619"/>
            <a:ext cx="7523747" cy="0"/>
          </a:xfrm>
          <a:prstGeom prst="line">
            <a:avLst/>
          </a:prstGeom>
          <a:ln w="50800" cap="rnd">
            <a:solidFill>
              <a:schemeClr val="bg1"/>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08E1DA41-FDA1-BA4E-9FB9-3389D8A04245}"/>
              </a:ext>
            </a:extLst>
          </p:cNvPr>
          <p:cNvSpPr txBox="1"/>
          <p:nvPr/>
        </p:nvSpPr>
        <p:spPr>
          <a:xfrm>
            <a:off x="336885" y="401052"/>
            <a:ext cx="8197516" cy="923330"/>
          </a:xfrm>
          <a:prstGeom prst="rect">
            <a:avLst/>
          </a:prstGeom>
          <a:noFill/>
        </p:spPr>
        <p:txBody>
          <a:bodyPr wrap="square" rtlCol="0">
            <a:spAutoFit/>
          </a:bodyPr>
          <a:lstStyle/>
          <a:p>
            <a:r>
              <a:rPr lang="en-US" sz="5400" b="1" dirty="0">
                <a:solidFill>
                  <a:schemeClr val="bg1"/>
                </a:solidFill>
                <a:latin typeface="Calibri" panose="020F0502020204030204" pitchFamily="34" charset="0"/>
                <a:cs typeface="Calibri" panose="020F0502020204030204" pitchFamily="34" charset="0"/>
              </a:rPr>
              <a:t>Things Jesus Did Not Do</a:t>
            </a:r>
          </a:p>
        </p:txBody>
      </p:sp>
      <p:sp>
        <p:nvSpPr>
          <p:cNvPr id="19" name="TextBox 18">
            <a:extLst>
              <a:ext uri="{FF2B5EF4-FFF2-40B4-BE49-F238E27FC236}">
                <a16:creationId xmlns:a16="http://schemas.microsoft.com/office/drawing/2014/main" id="{C92BD85C-F105-1D42-92B0-DAF289E25808}"/>
              </a:ext>
            </a:extLst>
          </p:cNvPr>
          <p:cNvSpPr txBox="1"/>
          <p:nvPr/>
        </p:nvSpPr>
        <p:spPr>
          <a:xfrm>
            <a:off x="385011" y="1892967"/>
            <a:ext cx="8245642" cy="4093428"/>
          </a:xfrm>
          <a:prstGeom prst="rect">
            <a:avLst/>
          </a:prstGeom>
          <a:noFill/>
        </p:spPr>
        <p:txBody>
          <a:bodyPr wrap="square" rtlCol="0">
            <a:spAutoFit/>
          </a:bodyPr>
          <a:lstStyle/>
          <a:p>
            <a:pPr marL="635000" indent="-635000">
              <a:spcAft>
                <a:spcPts val="1200"/>
              </a:spcAft>
            </a:pPr>
            <a:r>
              <a:rPr lang="en-US" sz="4000" b="1" dirty="0">
                <a:solidFill>
                  <a:schemeClr val="bg1"/>
                </a:solidFill>
                <a:latin typeface="Calibri" panose="020F0502020204030204" pitchFamily="34" charset="0"/>
                <a:cs typeface="Calibri" panose="020F0502020204030204" pitchFamily="34" charset="0"/>
              </a:rPr>
              <a:t>4. 	He did not keep all who came to Him (John 17:12; 2 Tim. 4:2-4).</a:t>
            </a:r>
          </a:p>
          <a:p>
            <a:pPr marL="635000" indent="-619125">
              <a:spcAft>
                <a:spcPts val="1200"/>
              </a:spcAft>
            </a:pPr>
            <a:r>
              <a:rPr lang="en-US" sz="4000" b="1" dirty="0">
                <a:solidFill>
                  <a:schemeClr val="bg1"/>
                </a:solidFill>
                <a:latin typeface="Calibri" panose="020F0502020204030204" pitchFamily="34" charset="0"/>
                <a:cs typeface="Calibri" panose="020F0502020204030204" pitchFamily="34" charset="0"/>
              </a:rPr>
              <a:t>5.	He did not save Himself from the cross (John 12:27-28; Matt. 1:21).</a:t>
            </a:r>
          </a:p>
          <a:p>
            <a:pPr marL="635000" indent="-619125">
              <a:spcAft>
                <a:spcPts val="1200"/>
              </a:spcAft>
            </a:pPr>
            <a:r>
              <a:rPr lang="en-US" sz="4000" b="1" dirty="0">
                <a:solidFill>
                  <a:schemeClr val="bg1"/>
                </a:solidFill>
                <a:latin typeface="Calibri" panose="020F0502020204030204" pitchFamily="34" charset="0"/>
                <a:cs typeface="Calibri" panose="020F0502020204030204" pitchFamily="34" charset="0"/>
              </a:rPr>
              <a:t>6.	He did not save anyone outside of His body (Eph. 5:23; Acts 20:28).</a:t>
            </a:r>
          </a:p>
        </p:txBody>
      </p:sp>
    </p:spTree>
    <p:extLst>
      <p:ext uri="{BB962C8B-B14F-4D97-AF65-F5344CB8AC3E}">
        <p14:creationId xmlns:p14="http://schemas.microsoft.com/office/powerpoint/2010/main" val="8412451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Effect transition="in" filter="fade">
                                      <p:cBhvr>
                                        <p:cTn id="7" dur="1000"/>
                                        <p:tgtEl>
                                          <p:spTgt spid="19">
                                            <p:txEl>
                                              <p:pRg st="0" end="0"/>
                                            </p:txEl>
                                          </p:spTgt>
                                        </p:tgtEl>
                                      </p:cBhvr>
                                    </p:animEffect>
                                    <p:anim calcmode="lin" valueType="num">
                                      <p:cBhvr>
                                        <p:cTn id="8" dur="1000" fill="hold"/>
                                        <p:tgtEl>
                                          <p:spTgt spid="1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9">
                                            <p:txEl>
                                              <p:pRg st="1" end="1"/>
                                            </p:txEl>
                                          </p:spTgt>
                                        </p:tgtEl>
                                        <p:attrNameLst>
                                          <p:attrName>style.visibility</p:attrName>
                                        </p:attrNameLst>
                                      </p:cBhvr>
                                      <p:to>
                                        <p:strVal val="visible"/>
                                      </p:to>
                                    </p:set>
                                    <p:animEffect transition="in" filter="fade">
                                      <p:cBhvr>
                                        <p:cTn id="14" dur="1000"/>
                                        <p:tgtEl>
                                          <p:spTgt spid="19">
                                            <p:txEl>
                                              <p:pRg st="1" end="1"/>
                                            </p:txEl>
                                          </p:spTgt>
                                        </p:tgtEl>
                                      </p:cBhvr>
                                    </p:animEffect>
                                    <p:anim calcmode="lin" valueType="num">
                                      <p:cBhvr>
                                        <p:cTn id="15" dur="1000" fill="hold"/>
                                        <p:tgtEl>
                                          <p:spTgt spid="19">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9">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9">
                                            <p:txEl>
                                              <p:pRg st="2" end="2"/>
                                            </p:txEl>
                                          </p:spTgt>
                                        </p:tgtEl>
                                        <p:attrNameLst>
                                          <p:attrName>style.visibility</p:attrName>
                                        </p:attrNameLst>
                                      </p:cBhvr>
                                      <p:to>
                                        <p:strVal val="visible"/>
                                      </p:to>
                                    </p:set>
                                    <p:animEffect transition="in" filter="fade">
                                      <p:cBhvr>
                                        <p:cTn id="21" dur="1000"/>
                                        <p:tgtEl>
                                          <p:spTgt spid="19">
                                            <p:txEl>
                                              <p:pRg st="2" end="2"/>
                                            </p:txEl>
                                          </p:spTgt>
                                        </p:tgtEl>
                                      </p:cBhvr>
                                    </p:animEffect>
                                    <p:anim calcmode="lin" valueType="num">
                                      <p:cBhvr>
                                        <p:cTn id="22" dur="1000" fill="hold"/>
                                        <p:tgtEl>
                                          <p:spTgt spid="19">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19">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uiExpand="1" build="p"/>
    </p:bldLst>
  </p:timing>
</p:sld>
</file>

<file path=ppt/theme/theme1.xml><?xml version="1.0" encoding="utf-8"?>
<a:theme xmlns:a="http://schemas.openxmlformats.org/drawingml/2006/main" name="GradientVTI">
  <a:themeElements>
    <a:clrScheme name="Office">
      <a:dk1>
        <a:srgbClr val="000000"/>
      </a:dk1>
      <a:lt1>
        <a:srgbClr val="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Univers">
      <a:majorFont>
        <a:latin typeface="Univers"/>
        <a:ea typeface=""/>
        <a:cs typeface=""/>
      </a:majorFont>
      <a:minorFont>
        <a:latin typeface="Univer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radientVTI" id="{605F9078-86F9-4258-A3E1-F8EFF02AE8CC}" vid="{4848699B-BB01-41E3-9EC4-3D97DFE5292B}"/>
    </a:ext>
  </a:extLst>
</a:theme>
</file>

<file path=docProps/app.xml><?xml version="1.0" encoding="utf-8"?>
<Properties xmlns="http://schemas.openxmlformats.org/officeDocument/2006/extended-properties" xmlns:vt="http://schemas.openxmlformats.org/officeDocument/2006/docPropsVTypes">
  <TotalTime>66</TotalTime>
  <Words>275</Words>
  <Application>Microsoft Macintosh PowerPoint</Application>
  <PresentationFormat>On-screen Show (4:3)</PresentationFormat>
  <Paragraphs>15</Paragraphs>
  <Slides>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Calibri</vt:lpstr>
      <vt:lpstr>Univers</vt:lpstr>
      <vt:lpstr>GradientVTI</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Kyle Pope</dc:creator>
  <cp:lastModifiedBy>Kyle Pope</cp:lastModifiedBy>
  <cp:revision>7</cp:revision>
  <dcterms:created xsi:type="dcterms:W3CDTF">2023-10-14T03:55:11Z</dcterms:created>
  <dcterms:modified xsi:type="dcterms:W3CDTF">2023-10-23T15:12:33Z</dcterms:modified>
</cp:coreProperties>
</file>