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9" r:id="rId3"/>
    <p:sldId id="261" r:id="rId4"/>
    <p:sldId id="263" r:id="rId5"/>
    <p:sldId id="264" r:id="rId6"/>
    <p:sldId id="267" r:id="rId7"/>
    <p:sldId id="268" r:id="rId8"/>
    <p:sldId id="270" r:id="rId9"/>
    <p:sldId id="260" r:id="rId10"/>
    <p:sldId id="265" r:id="rId11"/>
    <p:sldId id="266" r:id="rId12"/>
    <p:sldId id="269" r:id="rId13"/>
    <p:sldId id="271" r:id="rId14"/>
    <p:sldId id="272" r:id="rId15"/>
    <p:sldId id="273" r:id="rId16"/>
    <p:sldId id="274" r:id="rId17"/>
    <p:sldId id="277" r:id="rId18"/>
    <p:sldId id="276" r:id="rId19"/>
    <p:sldId id="278" r:id="rId20"/>
    <p:sldId id="275" r:id="rId21"/>
    <p:sldId id="279" r:id="rId22"/>
    <p:sldId id="280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5"/>
    <p:restoredTop sz="93750"/>
  </p:normalViewPr>
  <p:slideViewPr>
    <p:cSldViewPr snapToGrid="0" snapToObjects="1">
      <p:cViewPr varScale="1">
        <p:scale>
          <a:sx n="79" d="100"/>
          <a:sy n="79" d="100"/>
        </p:scale>
        <p:origin x="1520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0C3C4DC-3F1F-7745-AD1B-5D2855572F36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8121F6A-43A6-754A-8BB1-BAF2D44462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191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0C3C4DC-3F1F-7745-AD1B-5D2855572F36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8121F6A-43A6-754A-8BB1-BAF2D44462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887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0C3C4DC-3F1F-7745-AD1B-5D2855572F36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8121F6A-43A6-754A-8BB1-BAF2D44462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60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0C3C4DC-3F1F-7745-AD1B-5D2855572F36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8121F6A-43A6-754A-8BB1-BAF2D44462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473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0C3C4DC-3F1F-7745-AD1B-5D2855572F36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8121F6A-43A6-754A-8BB1-BAF2D44462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762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0C3C4DC-3F1F-7745-AD1B-5D2855572F36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8121F6A-43A6-754A-8BB1-BAF2D44462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99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0C3C4DC-3F1F-7745-AD1B-5D2855572F36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8121F6A-43A6-754A-8BB1-BAF2D44462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878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0C3C4DC-3F1F-7745-AD1B-5D2855572F36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8121F6A-43A6-754A-8BB1-BAF2D44462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66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0C3C4DC-3F1F-7745-AD1B-5D2855572F36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8121F6A-43A6-754A-8BB1-BAF2D44462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434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0C3C4DC-3F1F-7745-AD1B-5D2855572F36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8121F6A-43A6-754A-8BB1-BAF2D44462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303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0C3C4DC-3F1F-7745-AD1B-5D2855572F36}" type="datetimeFigureOut">
              <a:rPr lang="en-US" smtClean="0"/>
              <a:pPr/>
              <a:t>10/10/23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8121F6A-43A6-754A-8BB1-BAF2D44462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073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www.publicdomainpictures.net/view-image.php?image=43160&amp;picture=background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Free Stock Photo - Public Domain Pictures">
            <a:extLst>
              <a:ext uri="{FF2B5EF4-FFF2-40B4-BE49-F238E27FC236}">
                <a16:creationId xmlns:a16="http://schemas.microsoft.com/office/drawing/2014/main" id="{FF234AB9-242F-7248-AE69-3D8D92C038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 l="6039" r="5697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680" y="2095448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303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9FD26-0959-594B-BC36-BD8265177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330" y="5201286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Halbrook Family</a:t>
            </a:r>
            <a:br>
              <a:rPr lang="en-US" dirty="0"/>
            </a:br>
            <a:r>
              <a:rPr lang="en-US" sz="3200" dirty="0"/>
              <a:t>David, Starla, Esther, Joel, &amp; Eliel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18CC99-DCD4-E240-A521-750AE94EFA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6978" y="774700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134965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3460148-7211-084A-8E11-30DC6A43A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628" y="838200"/>
            <a:ext cx="6845300" cy="518160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7752DD6C-D5B5-004A-A363-122D3D76F0F8}"/>
              </a:ext>
            </a:extLst>
          </p:cNvPr>
          <p:cNvSpPr/>
          <p:nvPr/>
        </p:nvSpPr>
        <p:spPr>
          <a:xfrm>
            <a:off x="4765284" y="3020678"/>
            <a:ext cx="152400" cy="1524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021A75-2C4F-DF44-A213-B00F38CA17D5}"/>
              </a:ext>
            </a:extLst>
          </p:cNvPr>
          <p:cNvSpPr txBox="1"/>
          <p:nvPr/>
        </p:nvSpPr>
        <p:spPr>
          <a:xfrm>
            <a:off x="5943600" y="1913467"/>
            <a:ext cx="2946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Fairbanks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Chena Small Tracts Church of Christ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DFFC96F-1115-9549-9EA1-65358E186204}"/>
              </a:ext>
            </a:extLst>
          </p:cNvPr>
          <p:cNvCxnSpPr>
            <a:cxnSpLocks/>
          </p:cNvCxnSpPr>
          <p:nvPr/>
        </p:nvCxnSpPr>
        <p:spPr>
          <a:xfrm flipH="1">
            <a:off x="4905875" y="2492794"/>
            <a:ext cx="1038794" cy="567717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6576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3460148-7211-084A-8E11-30DC6A43A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628" y="838200"/>
            <a:ext cx="6845300" cy="518160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7752DD6C-D5B5-004A-A363-122D3D76F0F8}"/>
              </a:ext>
            </a:extLst>
          </p:cNvPr>
          <p:cNvSpPr/>
          <p:nvPr/>
        </p:nvSpPr>
        <p:spPr>
          <a:xfrm>
            <a:off x="4259993" y="3780704"/>
            <a:ext cx="152400" cy="1524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021A75-2C4F-DF44-A213-B00F38CA17D5}"/>
              </a:ext>
            </a:extLst>
          </p:cNvPr>
          <p:cNvSpPr txBox="1"/>
          <p:nvPr/>
        </p:nvSpPr>
        <p:spPr>
          <a:xfrm>
            <a:off x="6033753" y="2093773"/>
            <a:ext cx="2946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Palmer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Palmer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Church of Christ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DFFC96F-1115-9549-9EA1-65358E186204}"/>
              </a:ext>
            </a:extLst>
          </p:cNvPr>
          <p:cNvCxnSpPr>
            <a:cxnSpLocks/>
          </p:cNvCxnSpPr>
          <p:nvPr/>
        </p:nvCxnSpPr>
        <p:spPr>
          <a:xfrm flipH="1">
            <a:off x="4400584" y="2982951"/>
            <a:ext cx="1503986" cy="837586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832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9FD26-0959-594B-BC36-BD8265177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330" y="5201286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Palmer Church of Christ</a:t>
            </a:r>
            <a:br>
              <a:rPr lang="en-US" dirty="0"/>
            </a:br>
            <a:r>
              <a:rPr lang="en-US" sz="3200" dirty="0"/>
              <a:t>Meeting Place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18CC99-DCD4-E240-A521-750AE94EFA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753" r="2718" b="21601"/>
          <a:stretch/>
        </p:blipFill>
        <p:spPr>
          <a:xfrm>
            <a:off x="825720" y="1000664"/>
            <a:ext cx="4858203" cy="2346384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770786-99A8-974F-BE8D-E72E7FE6C0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071" r="10189" b="8742"/>
          <a:stretch/>
        </p:blipFill>
        <p:spPr>
          <a:xfrm rot="5400000">
            <a:off x="4678490" y="1349756"/>
            <a:ext cx="4433980" cy="3080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C46F26-A4E5-3C4E-ADFB-DB3D24E4A0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049" r="21057"/>
          <a:stretch/>
        </p:blipFill>
        <p:spPr>
          <a:xfrm rot="5400000">
            <a:off x="2187711" y="2142754"/>
            <a:ext cx="2060958" cy="322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02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9FD26-0959-594B-BC36-BD8265177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330" y="5201286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Daniel Schramm</a:t>
            </a:r>
            <a:br>
              <a:rPr lang="en-US" dirty="0"/>
            </a:br>
            <a:r>
              <a:rPr lang="en-US" sz="3200" dirty="0"/>
              <a:t>Evangelist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18CC99-DCD4-E240-A521-750AE94EFA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942" t="18726" r="9948" b="16493"/>
          <a:stretch/>
        </p:blipFill>
        <p:spPr>
          <a:xfrm rot="5400000">
            <a:off x="2335155" y="1359478"/>
            <a:ext cx="4490943" cy="3157267"/>
          </a:xfrm>
        </p:spPr>
      </p:pic>
    </p:spTree>
    <p:extLst>
      <p:ext uri="{BB962C8B-B14F-4D97-AF65-F5344CB8AC3E}">
        <p14:creationId xmlns:p14="http://schemas.microsoft.com/office/powerpoint/2010/main" val="298523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AC2FAA7-80FB-F74B-9581-11FC1FECB1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98" t="9333" r="14218" b="2333"/>
          <a:stretch/>
        </p:blipFill>
        <p:spPr>
          <a:xfrm rot="5400000">
            <a:off x="5689663" y="3343278"/>
            <a:ext cx="3122762" cy="26127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CD51E8-4997-D54C-873C-E64459896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456" y="3409359"/>
            <a:ext cx="4014635" cy="30109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FF0CCA-5B6F-D542-911D-79DB9C03CE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14645" y="791536"/>
            <a:ext cx="3943698" cy="29577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2BF3017-6EF4-A74E-A175-F066339C21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937"/>
          <a:stretch/>
        </p:blipFill>
        <p:spPr>
          <a:xfrm rot="5400000">
            <a:off x="4082629" y="605110"/>
            <a:ext cx="3236333" cy="295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50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9FD26-0959-594B-BC36-BD8265177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330" y="5201286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Rick Packo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18CC99-DCD4-E240-A521-750AE94EFA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009" t="14208" r="19440" b="24423"/>
          <a:stretch/>
        </p:blipFill>
        <p:spPr>
          <a:xfrm rot="5400000">
            <a:off x="2831104" y="2089238"/>
            <a:ext cx="3533548" cy="2777705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9F2C0C-096B-E341-B494-4407781DB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46700" y="1160252"/>
            <a:ext cx="3623094" cy="27173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F134E7-1D0E-4943-A113-AF3E7D056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130680" y="1241242"/>
            <a:ext cx="3623094" cy="271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66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7ECB9-E8C7-C040-A0B1-54B002ADB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+mn-lt"/>
              </a:rPr>
              <a:t>Sermons Preached at Palmer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451A5-82B0-E547-BCA0-D29963134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680" y="1959984"/>
            <a:ext cx="8025482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Sun. Class.—Faithfulness in Worship</a:t>
            </a:r>
          </a:p>
          <a:p>
            <a:pPr marL="0" indent="0">
              <a:buNone/>
            </a:pPr>
            <a:r>
              <a:rPr lang="en-US" sz="3200" dirty="0"/>
              <a:t>A.M. Worship—Five Reasons You Should Be a Christian</a:t>
            </a:r>
          </a:p>
          <a:p>
            <a:pPr marL="0" indent="0">
              <a:buNone/>
            </a:pPr>
            <a:r>
              <a:rPr lang="en-US" sz="3200" dirty="0"/>
              <a:t>P.M. Worship—Church Discipline </a:t>
            </a:r>
          </a:p>
          <a:p>
            <a:pPr marL="0" indent="0">
              <a:buNone/>
            </a:pPr>
            <a:r>
              <a:rPr lang="en-US" sz="3200" dirty="0"/>
              <a:t>Mon.—What Does the Bible Say about Marriage and Divorce?</a:t>
            </a:r>
          </a:p>
          <a:p>
            <a:pPr marL="0" indent="0">
              <a:buNone/>
            </a:pPr>
            <a:r>
              <a:rPr lang="en-US" sz="3200" dirty="0"/>
              <a:t>Tues.—What about the Thief on the Cross?</a:t>
            </a:r>
          </a:p>
          <a:p>
            <a:pPr marL="0" indent="0">
              <a:buNone/>
            </a:pPr>
            <a:r>
              <a:rPr lang="en-US" sz="3200" dirty="0"/>
              <a:t>Wed.—What Is the Church of Christ?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13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3460148-7211-084A-8E11-30DC6A43A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628" y="838200"/>
            <a:ext cx="6845300" cy="518160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7752DD6C-D5B5-004A-A363-122D3D76F0F8}"/>
              </a:ext>
            </a:extLst>
          </p:cNvPr>
          <p:cNvSpPr/>
          <p:nvPr/>
        </p:nvSpPr>
        <p:spPr>
          <a:xfrm>
            <a:off x="4198662" y="4120816"/>
            <a:ext cx="152400" cy="1524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021A75-2C4F-DF44-A213-B00F38CA17D5}"/>
              </a:ext>
            </a:extLst>
          </p:cNvPr>
          <p:cNvSpPr txBox="1"/>
          <p:nvPr/>
        </p:nvSpPr>
        <p:spPr>
          <a:xfrm>
            <a:off x="5943600" y="2377111"/>
            <a:ext cx="2946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Anchorage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Rose Street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Church of Christ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DFFC96F-1115-9549-9EA1-65358E186204}"/>
              </a:ext>
            </a:extLst>
          </p:cNvPr>
          <p:cNvCxnSpPr>
            <a:cxnSpLocks/>
          </p:cNvCxnSpPr>
          <p:nvPr/>
        </p:nvCxnSpPr>
        <p:spPr>
          <a:xfrm flipH="1">
            <a:off x="4339253" y="3323063"/>
            <a:ext cx="1503986" cy="837586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40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9FD26-0959-594B-BC36-BD8265177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330" y="5201286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Rose Street Church of Christ</a:t>
            </a:r>
            <a:br>
              <a:rPr lang="en-US" dirty="0"/>
            </a:br>
            <a:r>
              <a:rPr lang="en-US" sz="3200" dirty="0"/>
              <a:t>Meeting House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18CC99-DCD4-E240-A521-750AE94EFA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444" b="19619"/>
          <a:stretch/>
        </p:blipFill>
        <p:spPr>
          <a:xfrm>
            <a:off x="584179" y="1431985"/>
            <a:ext cx="5801784" cy="326078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E9DDFC-F09E-EE43-9D8A-C86AD71538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147"/>
          <a:stretch/>
        </p:blipFill>
        <p:spPr>
          <a:xfrm rot="5400000">
            <a:off x="5073410" y="1414735"/>
            <a:ext cx="3950900" cy="31572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2DD791-C967-E74B-9552-592E87CA3B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925" t="25660" r="17736" b="54214"/>
          <a:stretch/>
        </p:blipFill>
        <p:spPr>
          <a:xfrm>
            <a:off x="1518249" y="258793"/>
            <a:ext cx="5883216" cy="1380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1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9FD26-0959-594B-BC36-BD8265177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330" y="5201286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David Webb</a:t>
            </a:r>
            <a:br>
              <a:rPr lang="en-US" dirty="0"/>
            </a:br>
            <a:r>
              <a:rPr lang="en-US" sz="3200" dirty="0"/>
              <a:t>Evangelist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18CC99-DCD4-E240-A521-750AE94EFA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369" t="18598" r="18284" b="15319"/>
          <a:stretch/>
        </p:blipFill>
        <p:spPr>
          <a:xfrm rot="5400000">
            <a:off x="2564186" y="1127920"/>
            <a:ext cx="4119145" cy="3623094"/>
          </a:xfrm>
        </p:spPr>
      </p:pic>
    </p:spTree>
    <p:extLst>
      <p:ext uri="{BB962C8B-B14F-4D97-AF65-F5344CB8AC3E}">
        <p14:creationId xmlns:p14="http://schemas.microsoft.com/office/powerpoint/2010/main" val="320901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9FD26-0959-594B-BC36-BD8265177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330" y="5201286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Gann Family</a:t>
            </a:r>
            <a:br>
              <a:rPr lang="en-US" dirty="0"/>
            </a:br>
            <a:r>
              <a:rPr lang="en-US" sz="3200" dirty="0"/>
              <a:t>Tyler, Kelsey, Hunter, &amp; Palmer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18CC99-DCD4-E240-A521-750AE94EFA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985" t="5323" r="12043" b="8116"/>
          <a:stretch/>
        </p:blipFill>
        <p:spPr>
          <a:xfrm rot="5400000">
            <a:off x="4681862" y="1610868"/>
            <a:ext cx="3765682" cy="3260785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DDCC8D-B088-2C48-8DB3-82CD5FBFA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688" y="759124"/>
            <a:ext cx="4048664" cy="30364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2689D6-5693-E74F-A26C-DE1502C7FD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416" r="28727"/>
          <a:stretch/>
        </p:blipFill>
        <p:spPr>
          <a:xfrm rot="5400000">
            <a:off x="2106345" y="2882722"/>
            <a:ext cx="1779432" cy="291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53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7ECB9-E8C7-C040-A0B1-54B002ADB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+mn-lt"/>
              </a:rPr>
              <a:t>Sermons Preached at Anchorage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451A5-82B0-E547-BCA0-D29963134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680" y="2095448"/>
            <a:ext cx="8025482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Sat. A.M. Worship—Why Be Baptized?</a:t>
            </a:r>
          </a:p>
          <a:p>
            <a:pPr marL="0" indent="0">
              <a:buNone/>
            </a:pPr>
            <a:r>
              <a:rPr lang="en-US" sz="3600" dirty="0"/>
              <a:t>P.M. Worship—Biblical Patterns</a:t>
            </a:r>
          </a:p>
          <a:p>
            <a:pPr marL="0" indent="0">
              <a:buNone/>
            </a:pPr>
            <a:r>
              <a:rPr lang="en-US" sz="3600" dirty="0"/>
              <a:t>Sun. Class.—"Male and Female"</a:t>
            </a:r>
          </a:p>
          <a:p>
            <a:pPr marL="0" indent="0">
              <a:buNone/>
            </a:pPr>
            <a:r>
              <a:rPr lang="en-US" sz="3600" dirty="0"/>
              <a:t>A.M. Worship—Conversion</a:t>
            </a:r>
          </a:p>
          <a:p>
            <a:pPr marL="0" indent="0">
              <a:buNone/>
            </a:pPr>
            <a:r>
              <a:rPr lang="en-US" sz="3600" dirty="0"/>
              <a:t>P.M. Worship—God's Simple Plan for the Home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583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3460148-7211-084A-8E11-30DC6A43A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628" y="838200"/>
            <a:ext cx="6845300" cy="518160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7752DD6C-D5B5-004A-A363-122D3D76F0F8}"/>
              </a:ext>
            </a:extLst>
          </p:cNvPr>
          <p:cNvSpPr/>
          <p:nvPr/>
        </p:nvSpPr>
        <p:spPr>
          <a:xfrm>
            <a:off x="4765284" y="3020678"/>
            <a:ext cx="152400" cy="1524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021A75-2C4F-DF44-A213-B00F38CA17D5}"/>
              </a:ext>
            </a:extLst>
          </p:cNvPr>
          <p:cNvSpPr txBox="1"/>
          <p:nvPr/>
        </p:nvSpPr>
        <p:spPr>
          <a:xfrm>
            <a:off x="5943600" y="1913467"/>
            <a:ext cx="2946400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4000" b="1" dirty="0">
                <a:solidFill>
                  <a:schemeClr val="bg1"/>
                </a:solidFill>
              </a:rPr>
              <a:t>Fairbanks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Five hours north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DFFC96F-1115-9549-9EA1-65358E186204}"/>
              </a:ext>
            </a:extLst>
          </p:cNvPr>
          <p:cNvCxnSpPr>
            <a:cxnSpLocks/>
          </p:cNvCxnSpPr>
          <p:nvPr/>
        </p:nvCxnSpPr>
        <p:spPr>
          <a:xfrm flipH="1">
            <a:off x="4905875" y="2492794"/>
            <a:ext cx="1038794" cy="567717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E31270DC-5A9A-BA47-A852-FB6DE26C7ADD}"/>
              </a:ext>
            </a:extLst>
          </p:cNvPr>
          <p:cNvSpPr/>
          <p:nvPr/>
        </p:nvSpPr>
        <p:spPr>
          <a:xfrm>
            <a:off x="4052957" y="3780704"/>
            <a:ext cx="152400" cy="1524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CEE8FB-02A0-2F42-9B39-A91F13151848}"/>
              </a:ext>
            </a:extLst>
          </p:cNvPr>
          <p:cNvSpPr txBox="1"/>
          <p:nvPr/>
        </p:nvSpPr>
        <p:spPr>
          <a:xfrm>
            <a:off x="5981992" y="3525758"/>
            <a:ext cx="294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Wasilla</a:t>
            </a:r>
            <a:endParaRPr lang="en-US" sz="2400" b="1" dirty="0">
              <a:solidFill>
                <a:schemeClr val="bg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EFCF7E5-4926-BE43-9B51-56D5E4E80B15}"/>
              </a:ext>
            </a:extLst>
          </p:cNvPr>
          <p:cNvCxnSpPr>
            <a:cxnSpLocks/>
            <a:endCxn id="6" idx="6"/>
          </p:cNvCxnSpPr>
          <p:nvPr/>
        </p:nvCxnSpPr>
        <p:spPr>
          <a:xfrm flipH="1" flipV="1">
            <a:off x="4205357" y="3856904"/>
            <a:ext cx="1660606" cy="111248"/>
          </a:xfrm>
          <a:prstGeom prst="line">
            <a:avLst/>
          </a:prstGeom>
          <a:ln w="412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88B4C2C-025F-B041-BAEE-715D02925688}"/>
              </a:ext>
            </a:extLst>
          </p:cNvPr>
          <p:cNvCxnSpPr>
            <a:cxnSpLocks/>
          </p:cNvCxnSpPr>
          <p:nvPr/>
        </p:nvCxnSpPr>
        <p:spPr>
          <a:xfrm flipV="1">
            <a:off x="4215319" y="3164732"/>
            <a:ext cx="564204" cy="609600"/>
          </a:xfrm>
          <a:prstGeom prst="line">
            <a:avLst/>
          </a:prstGeom>
          <a:ln w="38100" cap="rnd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70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9FD26-0959-594B-BC36-BD8265177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330" y="5201286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Met half-way at Denali Park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8DA79F5-0EF9-A64D-8DF5-0EC5A6E61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85068" y="890764"/>
            <a:ext cx="3874912" cy="29061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92620C-125E-BC48-B3F3-A2AB76517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1334" y="3200399"/>
            <a:ext cx="4754205" cy="21463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B109CA-83AF-C449-834A-644D81A70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332" y="609600"/>
            <a:ext cx="3776133" cy="28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1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23064F-27CA-0748-A155-593B1ECB6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684" y="880533"/>
            <a:ext cx="4508500" cy="4927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414D4A-C7C1-7246-B63C-F39A1E651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8352" y="507999"/>
            <a:ext cx="2990601" cy="562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202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80F8C3-304E-354D-8DA0-7FFCB083A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64" y="592666"/>
            <a:ext cx="4165602" cy="31242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AE6481-E291-0B4F-8842-331B005889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161" b="13053"/>
          <a:stretch/>
        </p:blipFill>
        <p:spPr>
          <a:xfrm>
            <a:off x="1185332" y="3454399"/>
            <a:ext cx="4589827" cy="25400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FFE72F-40BE-3343-9AC6-3315AD154525}"/>
              </a:ext>
            </a:extLst>
          </p:cNvPr>
          <p:cNvSpPr txBox="1"/>
          <p:nvPr/>
        </p:nvSpPr>
        <p:spPr>
          <a:xfrm>
            <a:off x="5317067" y="1185333"/>
            <a:ext cx="357293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“Words of Truth and Reason”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Tuesday &amp; Thursday 3:30 p.m.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FCAD8D-7C8B-A549-BB80-8E7D749726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469" t="19054" r="18766" b="10823"/>
          <a:stretch/>
        </p:blipFill>
        <p:spPr>
          <a:xfrm rot="5400000">
            <a:off x="5534577" y="3575559"/>
            <a:ext cx="2951647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19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BFCBC29-82DE-A241-9A57-9D125872EC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870"/>
          <a:stretch/>
        </p:blipFill>
        <p:spPr>
          <a:xfrm rot="5400000">
            <a:off x="5338232" y="2578102"/>
            <a:ext cx="2633135" cy="24045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99FD26-0959-594B-BC36-BD8265177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330" y="5201286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Chena Small Tracts Church of Christ</a:t>
            </a:r>
            <a:br>
              <a:rPr lang="en-US" dirty="0"/>
            </a:br>
            <a:r>
              <a:rPr lang="en-US" sz="3200" dirty="0"/>
              <a:t>Meeting Place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C0209A-F3A3-C547-B786-A1B29753A2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68" r="20646"/>
          <a:stretch/>
        </p:blipFill>
        <p:spPr>
          <a:xfrm rot="5400000">
            <a:off x="737141" y="583661"/>
            <a:ext cx="4283050" cy="4301067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18CC99-DCD4-E240-A521-750AE94EFA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b="10967"/>
          <a:stretch/>
        </p:blipFill>
        <p:spPr>
          <a:xfrm>
            <a:off x="4535363" y="355119"/>
            <a:ext cx="3982103" cy="2659016"/>
          </a:xfrm>
        </p:spPr>
      </p:pic>
    </p:spTree>
    <p:extLst>
      <p:ext uri="{BB962C8B-B14F-4D97-AF65-F5344CB8AC3E}">
        <p14:creationId xmlns:p14="http://schemas.microsoft.com/office/powerpoint/2010/main" val="399448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7ECB9-E8C7-C040-A0B1-54B002ADB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>
                <a:latin typeface="+mn-lt"/>
              </a:rPr>
              <a:t>Sermons Preached at Fairbanks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451A5-82B0-E547-BCA0-D29963134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680" y="1909185"/>
            <a:ext cx="8025482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Wed.—What Is a Christian?</a:t>
            </a:r>
          </a:p>
          <a:p>
            <a:pPr marL="0" indent="0">
              <a:buNone/>
            </a:pPr>
            <a:r>
              <a:rPr lang="en-US" sz="3200" dirty="0"/>
              <a:t>Thurs.—What Have You Heard about the Holy Spirit?</a:t>
            </a:r>
          </a:p>
          <a:p>
            <a:pPr marL="0" indent="0">
              <a:buNone/>
            </a:pPr>
            <a:r>
              <a:rPr lang="en-US" sz="3200" dirty="0"/>
              <a:t>Fri.—What Is Institutionalism?</a:t>
            </a:r>
          </a:p>
          <a:p>
            <a:pPr marL="0" indent="0">
              <a:buNone/>
            </a:pPr>
            <a:r>
              <a:rPr lang="en-US" sz="3200" dirty="0"/>
              <a:t>Sat.—Should Christians Drink Alcohol?</a:t>
            </a:r>
          </a:p>
          <a:p>
            <a:pPr marL="0" indent="0">
              <a:buNone/>
            </a:pPr>
            <a:r>
              <a:rPr lang="en-US" sz="3200" dirty="0"/>
              <a:t>Sun. Class.—Is Salvation by Faith Alone?</a:t>
            </a:r>
          </a:p>
          <a:p>
            <a:pPr marL="0" indent="0">
              <a:buNone/>
            </a:pPr>
            <a:r>
              <a:rPr lang="en-US" sz="3200" dirty="0"/>
              <a:t>A.M. Worship—The Stakes of the Gospel</a:t>
            </a:r>
          </a:p>
          <a:p>
            <a:pPr marL="0" indent="0">
              <a:buNone/>
            </a:pPr>
            <a:r>
              <a:rPr lang="en-US" sz="3200" dirty="0"/>
              <a:t>P.M. Worship—Loving Unity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5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75B68FD-70EF-1E4F-A853-731725BEA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66" y="508000"/>
            <a:ext cx="3725333" cy="2794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EC4DED-A6E1-6742-951E-9E2A917FB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845" y="3183467"/>
            <a:ext cx="3793066" cy="2844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2C7D68-F4C8-764E-8CB5-27ED16C674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4488" y="1523999"/>
            <a:ext cx="4492979" cy="336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853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1EC4DED-A6E1-6742-951E-9E2A917FB8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70845" y="3183467"/>
            <a:ext cx="3793066" cy="28447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5B68FD-70EF-1E4F-A853-731725BEA2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2666" y="508000"/>
            <a:ext cx="3725333" cy="2793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2C7D68-F4C8-764E-8CB5-27ED16C674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024488" y="1523999"/>
            <a:ext cx="4492978" cy="336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2244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7ECB9-E8C7-C040-A0B1-54B002ADB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latin typeface="+mn-lt"/>
              </a:rPr>
              <a:t>Lessons from Alaska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451A5-82B0-E547-BCA0-D29963134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680" y="1909185"/>
            <a:ext cx="8025482" cy="4351338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Authority to Support Preachers (Phil. 4:15-19)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Value of Those Who Teach the Gospel (Isa. 52:7; Rom. 10:11-17)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Importance of Prayer for Such Men and </a:t>
            </a:r>
            <a:r>
              <a:rPr lang="en-US" sz="3600"/>
              <a:t>Their Families (</a:t>
            </a:r>
            <a:r>
              <a:rPr lang="en-US" sz="3600" dirty="0"/>
              <a:t>Eph. 6:12-20)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Appreciate Our Blessings (Ps. 107:1; 1 Thess. 5:16-18; Phil. 4:6-7)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12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2047</TotalTime>
  <Words>338</Words>
  <Application>Microsoft Macintosh PowerPoint</Application>
  <PresentationFormat>On-screen Show (4:3)</PresentationFormat>
  <Paragraphs>48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Halbrook Family David, Starla, Esther, Joel, &amp; Eliel</vt:lpstr>
      <vt:lpstr>PowerPoint Presentation</vt:lpstr>
      <vt:lpstr>PowerPoint Presentation</vt:lpstr>
      <vt:lpstr>Palmer Church of Christ Meeting Place</vt:lpstr>
      <vt:lpstr>Daniel Schramm Evangelist</vt:lpstr>
      <vt:lpstr>PowerPoint Presentation</vt:lpstr>
      <vt:lpstr>Rick Packo</vt:lpstr>
      <vt:lpstr>Sermons Preached at Palmer</vt:lpstr>
      <vt:lpstr>PowerPoint Presentation</vt:lpstr>
      <vt:lpstr>Rose Street Church of Christ Meeting House</vt:lpstr>
      <vt:lpstr>David Webb Evangelist</vt:lpstr>
      <vt:lpstr>Gann Family Tyler, Kelsey, Hunter, &amp; Palmer</vt:lpstr>
      <vt:lpstr>Sermons Preached at Anchorage</vt:lpstr>
      <vt:lpstr>PowerPoint Presentation</vt:lpstr>
      <vt:lpstr>Met half-way at Denali Park</vt:lpstr>
      <vt:lpstr>PowerPoint Presentation</vt:lpstr>
      <vt:lpstr>PowerPoint Presentation</vt:lpstr>
      <vt:lpstr>Chena Small Tracts Church of Christ Meeting Place</vt:lpstr>
      <vt:lpstr>Sermons Preached at Fairbanks</vt:lpstr>
      <vt:lpstr>PowerPoint Presentation</vt:lpstr>
      <vt:lpstr>PowerPoint Presentation</vt:lpstr>
      <vt:lpstr>Lessons from Alaska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Kyle Pope</dc:creator>
  <cp:lastModifiedBy>Kyle Pope</cp:lastModifiedBy>
  <cp:revision>31</cp:revision>
  <dcterms:created xsi:type="dcterms:W3CDTF">2023-09-29T13:09:29Z</dcterms:created>
  <dcterms:modified xsi:type="dcterms:W3CDTF">2023-10-11T04:40:14Z</dcterms:modified>
</cp:coreProperties>
</file>