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60" r:id="rId5"/>
    <p:sldId id="261" r:id="rId6"/>
    <p:sldId id="262" r:id="rId7"/>
    <p:sldId id="263" r:id="rId8"/>
    <p:sldId id="264" r:id="rId9"/>
    <p:sldId id="269" r:id="rId10"/>
    <p:sldId id="265" r:id="rId11"/>
    <p:sldId id="266" r:id="rId12"/>
    <p:sldId id="270" r:id="rId13"/>
    <p:sldId id="271" r:id="rId14"/>
    <p:sldId id="267"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p:restoredTop sz="95271"/>
  </p:normalViewPr>
  <p:slideViewPr>
    <p:cSldViewPr snapToObjects="1">
      <p:cViewPr varScale="1">
        <p:scale>
          <a:sx n="64" d="100"/>
          <a:sy n="64" d="100"/>
        </p:scale>
        <p:origin x="168"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371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426294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668662-CAC6-5F41-891C-C866EF4AB55A}" type="datetimeFigureOut">
              <a:rPr lang="en-US" smtClean="0"/>
              <a:t>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66002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668662-CAC6-5F41-891C-C866EF4AB55A}" type="datetimeFigureOut">
              <a:rPr lang="en-US" smtClean="0"/>
              <a:t>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691778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668662-CAC6-5F41-891C-C866EF4AB55A}" type="datetimeFigureOut">
              <a:rPr lang="en-US" smtClean="0"/>
              <a:t>11/3/24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845396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668662-CAC6-5F41-891C-C866EF4AB55A}" type="datetimeFigureOut">
              <a:rPr lang="en-US" smtClean="0"/>
              <a:t>11/3/24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7758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68662-CAC6-5F41-891C-C866EF4AB55A}" type="datetimeFigureOut">
              <a:rPr lang="en-US" smtClean="0"/>
              <a:t>11/3/24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2257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5593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11/3/24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18316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99100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150446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68662-CAC6-5F41-891C-C866EF4AB55A}" type="datetimeFigureOut">
              <a:rPr lang="en-US" smtClean="0"/>
              <a:t>11/3/24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52262-480B-8944-91CF-3A8ABB3E439F}" type="slidenum">
              <a:rPr lang="en-US" smtClean="0"/>
              <a:t>‹#›</a:t>
            </a:fld>
            <a:endParaRPr lang="en-US"/>
          </a:p>
        </p:txBody>
      </p:sp>
    </p:spTree>
    <p:extLst>
      <p:ext uri="{BB962C8B-B14F-4D97-AF65-F5344CB8AC3E}">
        <p14:creationId xmlns:p14="http://schemas.microsoft.com/office/powerpoint/2010/main" val="168900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2429626" y="2767281"/>
            <a:ext cx="4284749" cy="1323439"/>
          </a:xfrm>
          <a:prstGeom prst="rect">
            <a:avLst/>
          </a:prstGeom>
          <a:noFill/>
        </p:spPr>
        <p:txBody>
          <a:bodyPr wrap="square" rtlCol="0">
            <a:spAutoFit/>
          </a:bodyPr>
          <a:lstStyle/>
          <a:p>
            <a:pPr algn="ctr"/>
            <a:r>
              <a:rPr lang="en-US" sz="8000" dirty="0">
                <a:solidFill>
                  <a:schemeClr val="bg1"/>
                </a:solidFill>
              </a:rPr>
              <a:t>John 3:16</a:t>
            </a:r>
          </a:p>
        </p:txBody>
      </p:sp>
    </p:spTree>
    <p:extLst>
      <p:ext uri="{BB962C8B-B14F-4D97-AF65-F5344CB8AC3E}">
        <p14:creationId xmlns:p14="http://schemas.microsoft.com/office/powerpoint/2010/main" val="625629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2753360" y="2767281"/>
            <a:ext cx="3637280" cy="1323439"/>
          </a:xfrm>
          <a:prstGeom prst="rect">
            <a:avLst/>
          </a:prstGeom>
          <a:noFill/>
        </p:spPr>
        <p:txBody>
          <a:bodyPr wrap="square" rtlCol="0">
            <a:spAutoFit/>
          </a:bodyPr>
          <a:lstStyle/>
          <a:p>
            <a:pPr algn="ctr"/>
            <a:r>
              <a:rPr lang="en-US" sz="8000" dirty="0">
                <a:solidFill>
                  <a:schemeClr val="bg1"/>
                </a:solidFill>
              </a:rPr>
              <a:t>Anger</a:t>
            </a:r>
          </a:p>
        </p:txBody>
      </p:sp>
    </p:spTree>
    <p:extLst>
      <p:ext uri="{BB962C8B-B14F-4D97-AF65-F5344CB8AC3E}">
        <p14:creationId xmlns:p14="http://schemas.microsoft.com/office/powerpoint/2010/main" val="609336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575734" y="1695440"/>
            <a:ext cx="7992533" cy="3416320"/>
          </a:xfrm>
          <a:prstGeom prst="rect">
            <a:avLst/>
          </a:prstGeom>
          <a:noFill/>
        </p:spPr>
        <p:txBody>
          <a:bodyPr wrap="square" rtlCol="0">
            <a:spAutoFit/>
          </a:bodyPr>
          <a:lstStyle/>
          <a:p>
            <a:pPr algn="ctr"/>
            <a:r>
              <a:rPr lang="en-US" sz="5400" dirty="0">
                <a:solidFill>
                  <a:schemeClr val="bg1"/>
                </a:solidFill>
              </a:rPr>
              <a:t>Ephesians 4:26</a:t>
            </a:r>
          </a:p>
          <a:p>
            <a:pPr algn="ctr"/>
            <a:r>
              <a:rPr lang="en-US" sz="5400" dirty="0">
                <a:solidFill>
                  <a:schemeClr val="bg1"/>
                </a:solidFill>
              </a:rPr>
              <a:t>“Be angry, and do not sin”: do not let the sun go down on your wrath</a:t>
            </a:r>
          </a:p>
        </p:txBody>
      </p:sp>
    </p:spTree>
    <p:extLst>
      <p:ext uri="{BB962C8B-B14F-4D97-AF65-F5344CB8AC3E}">
        <p14:creationId xmlns:p14="http://schemas.microsoft.com/office/powerpoint/2010/main" val="58050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2163080" y="2767281"/>
            <a:ext cx="4817841" cy="1323439"/>
          </a:xfrm>
          <a:prstGeom prst="rect">
            <a:avLst/>
          </a:prstGeom>
          <a:noFill/>
        </p:spPr>
        <p:txBody>
          <a:bodyPr wrap="square" rtlCol="0">
            <a:spAutoFit/>
          </a:bodyPr>
          <a:lstStyle/>
          <a:p>
            <a:pPr algn="ctr"/>
            <a:r>
              <a:rPr lang="en-US" sz="8000" dirty="0">
                <a:solidFill>
                  <a:schemeClr val="bg1"/>
                </a:solidFill>
              </a:rPr>
              <a:t>Mark 3:1-6</a:t>
            </a:r>
          </a:p>
        </p:txBody>
      </p:sp>
    </p:spTree>
    <p:extLst>
      <p:ext uri="{BB962C8B-B14F-4D97-AF65-F5344CB8AC3E}">
        <p14:creationId xmlns:p14="http://schemas.microsoft.com/office/powerpoint/2010/main" val="255638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547366" y="2767281"/>
            <a:ext cx="6049268" cy="1323439"/>
          </a:xfrm>
          <a:prstGeom prst="rect">
            <a:avLst/>
          </a:prstGeom>
          <a:noFill/>
        </p:spPr>
        <p:txBody>
          <a:bodyPr wrap="square" rtlCol="0">
            <a:spAutoFit/>
          </a:bodyPr>
          <a:lstStyle/>
          <a:p>
            <a:pPr algn="ctr"/>
            <a:r>
              <a:rPr lang="en-US" sz="8000" dirty="0">
                <a:solidFill>
                  <a:schemeClr val="bg1"/>
                </a:solidFill>
              </a:rPr>
              <a:t>1 Timothy 2:8</a:t>
            </a:r>
          </a:p>
        </p:txBody>
      </p:sp>
    </p:spTree>
    <p:extLst>
      <p:ext uri="{BB962C8B-B14F-4D97-AF65-F5344CB8AC3E}">
        <p14:creationId xmlns:p14="http://schemas.microsoft.com/office/powerpoint/2010/main" val="817014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547366" y="2151728"/>
            <a:ext cx="6049268" cy="2554545"/>
          </a:xfrm>
          <a:prstGeom prst="rect">
            <a:avLst/>
          </a:prstGeom>
          <a:noFill/>
        </p:spPr>
        <p:txBody>
          <a:bodyPr wrap="square" rtlCol="0">
            <a:spAutoFit/>
          </a:bodyPr>
          <a:lstStyle/>
          <a:p>
            <a:pPr algn="ctr"/>
            <a:r>
              <a:rPr lang="en-US" sz="8000" dirty="0">
                <a:solidFill>
                  <a:schemeClr val="bg1"/>
                </a:solidFill>
              </a:rPr>
              <a:t>Colossians</a:t>
            </a:r>
          </a:p>
          <a:p>
            <a:pPr algn="ctr"/>
            <a:r>
              <a:rPr lang="en-US" sz="8000" dirty="0">
                <a:solidFill>
                  <a:schemeClr val="bg1"/>
                </a:solidFill>
              </a:rPr>
              <a:t>3:1-17</a:t>
            </a:r>
          </a:p>
        </p:txBody>
      </p:sp>
    </p:spTree>
    <p:extLst>
      <p:ext uri="{BB962C8B-B14F-4D97-AF65-F5344CB8AC3E}">
        <p14:creationId xmlns:p14="http://schemas.microsoft.com/office/powerpoint/2010/main" val="1308002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547366" y="2151728"/>
            <a:ext cx="6049268" cy="2554545"/>
          </a:xfrm>
          <a:prstGeom prst="rect">
            <a:avLst/>
          </a:prstGeom>
          <a:noFill/>
        </p:spPr>
        <p:txBody>
          <a:bodyPr wrap="square" rtlCol="0">
            <a:spAutoFit/>
          </a:bodyPr>
          <a:lstStyle/>
          <a:p>
            <a:pPr algn="ctr"/>
            <a:r>
              <a:rPr lang="en-US" sz="8000" dirty="0">
                <a:solidFill>
                  <a:schemeClr val="bg1"/>
                </a:solidFill>
              </a:rPr>
              <a:t>Ephesians </a:t>
            </a:r>
          </a:p>
          <a:p>
            <a:pPr algn="ctr"/>
            <a:r>
              <a:rPr lang="en-US" sz="8000" dirty="0">
                <a:solidFill>
                  <a:schemeClr val="bg1"/>
                </a:solidFill>
              </a:rPr>
              <a:t>4:17-32</a:t>
            </a:r>
          </a:p>
        </p:txBody>
      </p:sp>
    </p:spTree>
    <p:extLst>
      <p:ext uri="{BB962C8B-B14F-4D97-AF65-F5344CB8AC3E}">
        <p14:creationId xmlns:p14="http://schemas.microsoft.com/office/powerpoint/2010/main" val="100849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000068-5031-BA47-8E0F-BE3DA66CFE55}"/>
              </a:ext>
            </a:extLst>
          </p:cNvPr>
          <p:cNvPicPr>
            <a:picLocks noChangeAspect="1"/>
          </p:cNvPicPr>
          <p:nvPr/>
        </p:nvPicPr>
        <p:blipFill>
          <a:blip r:embed="rId2"/>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E02BC3C7-4206-274B-BAAF-0CAAB26DF245}"/>
              </a:ext>
            </a:extLst>
          </p:cNvPr>
          <p:cNvSpPr/>
          <p:nvPr/>
        </p:nvSpPr>
        <p:spPr>
          <a:xfrm>
            <a:off x="1752600" y="5562600"/>
            <a:ext cx="1143000" cy="5334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7929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000068-5031-BA47-8E0F-BE3DA66CFE55}"/>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84794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308521" y="2767281"/>
            <a:ext cx="6526959" cy="1323439"/>
          </a:xfrm>
          <a:prstGeom prst="rect">
            <a:avLst/>
          </a:prstGeom>
          <a:noFill/>
        </p:spPr>
        <p:txBody>
          <a:bodyPr wrap="square" rtlCol="0">
            <a:spAutoFit/>
          </a:bodyPr>
          <a:lstStyle/>
          <a:p>
            <a:pPr algn="ctr"/>
            <a:r>
              <a:rPr lang="en-US" sz="8000" dirty="0">
                <a:solidFill>
                  <a:schemeClr val="bg1"/>
                </a:solidFill>
              </a:rPr>
              <a:t>James 1:19-20</a:t>
            </a:r>
          </a:p>
        </p:txBody>
      </p:sp>
    </p:spTree>
    <p:extLst>
      <p:ext uri="{BB962C8B-B14F-4D97-AF65-F5344CB8AC3E}">
        <p14:creationId xmlns:p14="http://schemas.microsoft.com/office/powerpoint/2010/main" val="700303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308521" y="2767281"/>
            <a:ext cx="6526959" cy="1323439"/>
          </a:xfrm>
          <a:prstGeom prst="rect">
            <a:avLst/>
          </a:prstGeom>
          <a:noFill/>
        </p:spPr>
        <p:txBody>
          <a:bodyPr wrap="square" rtlCol="0">
            <a:spAutoFit/>
          </a:bodyPr>
          <a:lstStyle/>
          <a:p>
            <a:pPr algn="ctr"/>
            <a:r>
              <a:rPr lang="en-US" sz="8000" dirty="0">
                <a:solidFill>
                  <a:schemeClr val="bg1"/>
                </a:solidFill>
              </a:rPr>
              <a:t>So… what?</a:t>
            </a:r>
          </a:p>
        </p:txBody>
      </p:sp>
    </p:spTree>
    <p:extLst>
      <p:ext uri="{BB962C8B-B14F-4D97-AF65-F5344CB8AC3E}">
        <p14:creationId xmlns:p14="http://schemas.microsoft.com/office/powerpoint/2010/main" val="264970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308521" y="2151728"/>
            <a:ext cx="6526959" cy="2554545"/>
          </a:xfrm>
          <a:prstGeom prst="rect">
            <a:avLst/>
          </a:prstGeom>
          <a:noFill/>
        </p:spPr>
        <p:txBody>
          <a:bodyPr wrap="square" rtlCol="0">
            <a:spAutoFit/>
          </a:bodyPr>
          <a:lstStyle/>
          <a:p>
            <a:pPr algn="ctr"/>
            <a:r>
              <a:rPr lang="en-US" sz="8000" dirty="0">
                <a:solidFill>
                  <a:schemeClr val="bg1"/>
                </a:solidFill>
              </a:rPr>
              <a:t>Think about yourself more</a:t>
            </a:r>
          </a:p>
        </p:txBody>
      </p:sp>
    </p:spTree>
    <p:extLst>
      <p:ext uri="{BB962C8B-B14F-4D97-AF65-F5344CB8AC3E}">
        <p14:creationId xmlns:p14="http://schemas.microsoft.com/office/powerpoint/2010/main" val="1427141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1308521" y="2151728"/>
            <a:ext cx="6526959" cy="2554545"/>
          </a:xfrm>
          <a:prstGeom prst="rect">
            <a:avLst/>
          </a:prstGeom>
          <a:noFill/>
        </p:spPr>
        <p:txBody>
          <a:bodyPr wrap="square" rtlCol="0">
            <a:spAutoFit/>
          </a:bodyPr>
          <a:lstStyle/>
          <a:p>
            <a:pPr algn="ctr"/>
            <a:r>
              <a:rPr lang="en-US" sz="8000" dirty="0">
                <a:solidFill>
                  <a:schemeClr val="bg1"/>
                </a:solidFill>
              </a:rPr>
              <a:t>Let God </a:t>
            </a:r>
          </a:p>
          <a:p>
            <a:pPr algn="ctr"/>
            <a:r>
              <a:rPr lang="en-US" sz="8000" i="1" dirty="0">
                <a:solidFill>
                  <a:schemeClr val="bg1"/>
                </a:solidFill>
              </a:rPr>
              <a:t>be</a:t>
            </a:r>
            <a:r>
              <a:rPr lang="en-US" sz="8000" dirty="0">
                <a:solidFill>
                  <a:schemeClr val="bg1"/>
                </a:solidFill>
              </a:rPr>
              <a:t> God</a:t>
            </a:r>
          </a:p>
        </p:txBody>
      </p:sp>
    </p:spTree>
    <p:extLst>
      <p:ext uri="{BB962C8B-B14F-4D97-AF65-F5344CB8AC3E}">
        <p14:creationId xmlns:p14="http://schemas.microsoft.com/office/powerpoint/2010/main" val="301053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228600" y="304800"/>
            <a:ext cx="8915400" cy="5016758"/>
          </a:xfrm>
          <a:prstGeom prst="rect">
            <a:avLst/>
          </a:prstGeom>
          <a:noFill/>
        </p:spPr>
        <p:txBody>
          <a:bodyPr wrap="square" rtlCol="0">
            <a:spAutoFit/>
          </a:bodyPr>
          <a:lstStyle/>
          <a:p>
            <a:r>
              <a:rPr lang="en-US" sz="3200" u="sng" dirty="0">
                <a:solidFill>
                  <a:schemeClr val="bg1"/>
                </a:solidFill>
              </a:rPr>
              <a:t>Never</a:t>
            </a:r>
            <a:r>
              <a:rPr lang="en-US" sz="3200" dirty="0">
                <a:solidFill>
                  <a:schemeClr val="bg1"/>
                </a:solidFill>
              </a:rPr>
              <a:t> repay evil for evil to anyone. Respect what is right in the sight of all people. If possible, so far as it depends on you, be at peace with all people. Never take your own revenge, beloved, </a:t>
            </a:r>
            <a:r>
              <a:rPr lang="en-US" sz="3200" dirty="0">
                <a:solidFill>
                  <a:srgbClr val="FFFF00"/>
                </a:solidFill>
              </a:rPr>
              <a:t>but leave room for the wrath of God</a:t>
            </a:r>
            <a:r>
              <a:rPr lang="en-US" sz="3200" dirty="0">
                <a:solidFill>
                  <a:schemeClr val="bg1"/>
                </a:solidFill>
              </a:rPr>
              <a:t>, for it is written: “Vengeance is Mine, I will repay,” says the Lord. “But if your enemy is hungry, feed him; if he is thirsty, give him a drink; for in so doing you will heap burning coals on his head.” Do not be overcome by evil but overcome evil with good.			– Romans 12:17-19 (NASB)</a:t>
            </a:r>
          </a:p>
        </p:txBody>
      </p:sp>
    </p:spTree>
    <p:extLst>
      <p:ext uri="{BB962C8B-B14F-4D97-AF65-F5344CB8AC3E}">
        <p14:creationId xmlns:p14="http://schemas.microsoft.com/office/powerpoint/2010/main" val="193542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54C30-8D68-084F-9207-EB019DC0729D}"/>
              </a:ext>
            </a:extLst>
          </p:cNvPr>
          <p:cNvSpPr txBox="1"/>
          <p:nvPr/>
        </p:nvSpPr>
        <p:spPr>
          <a:xfrm>
            <a:off x="228600" y="304800"/>
            <a:ext cx="8763000" cy="5016758"/>
          </a:xfrm>
          <a:prstGeom prst="rect">
            <a:avLst/>
          </a:prstGeom>
          <a:noFill/>
        </p:spPr>
        <p:txBody>
          <a:bodyPr wrap="square" rtlCol="0">
            <a:spAutoFit/>
          </a:bodyPr>
          <a:lstStyle/>
          <a:p>
            <a:r>
              <a:rPr lang="en-US" sz="3200" dirty="0">
                <a:solidFill>
                  <a:schemeClr val="bg1"/>
                </a:solidFill>
              </a:rPr>
              <a:t>Rest in the Lord and wait patiently for Him; Do not get upset because of one who is successful in his way, because of the person who carries out wicked schemes</a:t>
            </a:r>
            <a:r>
              <a:rPr lang="en-US" sz="3200" dirty="0">
                <a:solidFill>
                  <a:srgbClr val="FFFF00"/>
                </a:solidFill>
              </a:rPr>
              <a:t>. Cease from anger and abandon wrath; do not get upset; it leads </a:t>
            </a:r>
            <a:r>
              <a:rPr lang="en-US" sz="3200" u="sng" dirty="0">
                <a:solidFill>
                  <a:srgbClr val="FFFF00"/>
                </a:solidFill>
              </a:rPr>
              <a:t>only</a:t>
            </a:r>
            <a:r>
              <a:rPr lang="en-US" sz="3200" dirty="0">
                <a:solidFill>
                  <a:srgbClr val="FFFF00"/>
                </a:solidFill>
              </a:rPr>
              <a:t> to evildoing. For </a:t>
            </a:r>
            <a:r>
              <a:rPr lang="en-US" sz="3200" dirty="0">
                <a:solidFill>
                  <a:schemeClr val="bg1"/>
                </a:solidFill>
              </a:rPr>
              <a:t>evildoers will be eliminated, But those who wait for the Lord, they will inherit the land. Yet a little while and the wicked person will be no more; And you will look carefully for his place and he will not be there. 			   – Ps. 37:7-10 (NASB)</a:t>
            </a:r>
          </a:p>
        </p:txBody>
      </p:sp>
    </p:spTree>
    <p:extLst>
      <p:ext uri="{BB962C8B-B14F-4D97-AF65-F5344CB8AC3E}">
        <p14:creationId xmlns:p14="http://schemas.microsoft.com/office/powerpoint/2010/main" val="31386486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7CE2AF-2AE8-0D4E-9437-AD9FEF3309C5}" vid="{DDE81716-C110-4045-AFD4-71709B6D01DF}"/>
    </a:ext>
  </a:extLst>
</a:theme>
</file>

<file path=docProps/app.xml><?xml version="1.0" encoding="utf-8"?>
<Properties xmlns="http://schemas.openxmlformats.org/officeDocument/2006/extended-properties" xmlns:vt="http://schemas.openxmlformats.org/officeDocument/2006/docPropsVTypes">
  <Template>Office Theme</Template>
  <TotalTime>149</TotalTime>
  <Words>285</Words>
  <Application>Microsoft Macintosh PowerPoint</Application>
  <PresentationFormat>On-screen Show (4:3)</PresentationFormat>
  <Paragraphs>17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9</cp:revision>
  <dcterms:created xsi:type="dcterms:W3CDTF">2024-10-31T14:34:52Z</dcterms:created>
  <dcterms:modified xsi:type="dcterms:W3CDTF">2024-11-03T12:57:41Z</dcterms:modified>
</cp:coreProperties>
</file>